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2" r:id="rId3"/>
    <p:sldId id="256" r:id="rId4"/>
    <p:sldId id="257" r:id="rId5"/>
    <p:sldId id="258" r:id="rId6"/>
    <p:sldId id="259"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68" r:id="rId24"/>
    <p:sldId id="277" r:id="rId25"/>
    <p:sldId id="278" r:id="rId26"/>
    <p:sldId id="279" r:id="rId27"/>
    <p:sldId id="283" r:id="rId28"/>
    <p:sldId id="284"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707" autoAdjust="0"/>
  </p:normalViewPr>
  <p:slideViewPr>
    <p:cSldViewPr snapToGrid="0">
      <p:cViewPr varScale="1">
        <p:scale>
          <a:sx n="66" d="100"/>
          <a:sy n="66" d="100"/>
        </p:scale>
        <p:origin x="-88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13B4A-DD0C-4F01-A94B-855F8FECECF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4D72482-9A09-45D3-9104-F4DFCAD3A8E1}">
      <dgm:prSet phldrT="[Text]"/>
      <dgm:spPr/>
      <dgm:t>
        <a:bodyPr/>
        <a:lstStyle/>
        <a:p>
          <a:r>
            <a:rPr lang="en-US" dirty="0" smtClean="0"/>
            <a:t>STRUKTUR KEMAMPUAN</a:t>
          </a:r>
          <a:endParaRPr lang="en-US" dirty="0"/>
        </a:p>
      </dgm:t>
    </dgm:pt>
    <dgm:pt modelId="{E7E5ABC6-C760-41DF-8D09-C1E7424F2024}" type="parTrans" cxnId="{05AB03B5-0869-4F7B-8EE4-86C4B3863E43}">
      <dgm:prSet/>
      <dgm:spPr/>
      <dgm:t>
        <a:bodyPr/>
        <a:lstStyle/>
        <a:p>
          <a:endParaRPr lang="en-US"/>
        </a:p>
      </dgm:t>
    </dgm:pt>
    <dgm:pt modelId="{DD353BFE-5F13-44A5-A4C1-57A3987075B9}" type="sibTrans" cxnId="{05AB03B5-0869-4F7B-8EE4-86C4B3863E43}">
      <dgm:prSet/>
      <dgm:spPr/>
      <dgm:t>
        <a:bodyPr/>
        <a:lstStyle/>
        <a:p>
          <a:endParaRPr lang="en-US"/>
        </a:p>
      </dgm:t>
    </dgm:pt>
    <dgm:pt modelId="{84CD5548-9BCE-4256-933D-54DF272BCD70}">
      <dgm:prSet phldrT="[Text]"/>
      <dgm:spPr/>
      <dgm:t>
        <a:bodyPr/>
        <a:lstStyle/>
        <a:p>
          <a:r>
            <a:rPr lang="en-US" dirty="0" smtClean="0"/>
            <a:t>HIRARKIKAL</a:t>
          </a:r>
          <a:endParaRPr lang="en-US" dirty="0"/>
        </a:p>
      </dgm:t>
    </dgm:pt>
    <dgm:pt modelId="{9B88FE62-D34F-43F9-B5DB-10B3E0F9D632}" type="parTrans" cxnId="{DDCD388A-81E3-4470-9B83-6CA1F3AE91A2}">
      <dgm:prSet/>
      <dgm:spPr/>
      <dgm:t>
        <a:bodyPr/>
        <a:lstStyle/>
        <a:p>
          <a:endParaRPr lang="en-US"/>
        </a:p>
      </dgm:t>
    </dgm:pt>
    <dgm:pt modelId="{CCBBA6F9-1DBD-4D05-803E-23DD00D619A3}" type="sibTrans" cxnId="{DDCD388A-81E3-4470-9B83-6CA1F3AE91A2}">
      <dgm:prSet/>
      <dgm:spPr/>
      <dgm:t>
        <a:bodyPr/>
        <a:lstStyle/>
        <a:p>
          <a:endParaRPr lang="en-US"/>
        </a:p>
      </dgm:t>
    </dgm:pt>
    <dgm:pt modelId="{70C5ECED-297F-4198-8DBE-E62BBE9E3F46}">
      <dgm:prSet phldrT="[Text]"/>
      <dgm:spPr/>
      <dgm:t>
        <a:bodyPr/>
        <a:lstStyle/>
        <a:p>
          <a:r>
            <a:rPr lang="en-US" dirty="0" smtClean="0"/>
            <a:t>PROSEDURAL</a:t>
          </a:r>
          <a:endParaRPr lang="en-US" dirty="0"/>
        </a:p>
      </dgm:t>
    </dgm:pt>
    <dgm:pt modelId="{C22943C6-43DD-4030-BB3E-41422B707E90}" type="parTrans" cxnId="{58518CC1-9E70-49FF-A1E0-85AF4EDCC644}">
      <dgm:prSet/>
      <dgm:spPr/>
      <dgm:t>
        <a:bodyPr/>
        <a:lstStyle/>
        <a:p>
          <a:endParaRPr lang="en-US"/>
        </a:p>
      </dgm:t>
    </dgm:pt>
    <dgm:pt modelId="{7072F5CA-8B96-4771-97F7-5EFC76FFBC79}" type="sibTrans" cxnId="{58518CC1-9E70-49FF-A1E0-85AF4EDCC644}">
      <dgm:prSet/>
      <dgm:spPr/>
      <dgm:t>
        <a:bodyPr/>
        <a:lstStyle/>
        <a:p>
          <a:endParaRPr lang="en-US"/>
        </a:p>
      </dgm:t>
    </dgm:pt>
    <dgm:pt modelId="{343BD210-B4A3-468E-A348-9CC06EFDA546}">
      <dgm:prSet phldrT="[Text]"/>
      <dgm:spPr/>
      <dgm:t>
        <a:bodyPr/>
        <a:lstStyle/>
        <a:p>
          <a:r>
            <a:rPr lang="en-US" dirty="0" smtClean="0"/>
            <a:t>KOMBINASI</a:t>
          </a:r>
          <a:endParaRPr lang="en-US" dirty="0"/>
        </a:p>
      </dgm:t>
    </dgm:pt>
    <dgm:pt modelId="{874EF81D-2117-444C-9247-AA3145090E8C}" type="parTrans" cxnId="{B578EA14-889A-4F23-B013-0660FB5F6581}">
      <dgm:prSet/>
      <dgm:spPr/>
      <dgm:t>
        <a:bodyPr/>
        <a:lstStyle/>
        <a:p>
          <a:endParaRPr lang="en-US"/>
        </a:p>
      </dgm:t>
    </dgm:pt>
    <dgm:pt modelId="{4B7F310A-0A53-499C-AD93-DB323CC01434}" type="sibTrans" cxnId="{B578EA14-889A-4F23-B013-0660FB5F6581}">
      <dgm:prSet/>
      <dgm:spPr/>
      <dgm:t>
        <a:bodyPr/>
        <a:lstStyle/>
        <a:p>
          <a:endParaRPr lang="en-US"/>
        </a:p>
      </dgm:t>
    </dgm:pt>
    <dgm:pt modelId="{4C8EAB31-175C-45B0-BF72-96F5F28DF83D}">
      <dgm:prSet phldrT="[Text]"/>
      <dgm:spPr/>
      <dgm:t>
        <a:bodyPr/>
        <a:lstStyle/>
        <a:p>
          <a:r>
            <a:rPr lang="en-US" dirty="0" smtClean="0"/>
            <a:t>PENGELOMPOKAN</a:t>
          </a:r>
          <a:endParaRPr lang="en-US" dirty="0"/>
        </a:p>
      </dgm:t>
    </dgm:pt>
    <dgm:pt modelId="{A60909EF-44A8-4EBE-8972-990C75CC00EC}" type="parTrans" cxnId="{0C4EB3A5-C229-427E-9BAA-2CB4D938D606}">
      <dgm:prSet/>
      <dgm:spPr/>
      <dgm:t>
        <a:bodyPr/>
        <a:lstStyle/>
        <a:p>
          <a:endParaRPr lang="en-US"/>
        </a:p>
      </dgm:t>
    </dgm:pt>
    <dgm:pt modelId="{BBC92D8E-4F5C-45A3-B465-A55EED05774F}" type="sibTrans" cxnId="{0C4EB3A5-C229-427E-9BAA-2CB4D938D606}">
      <dgm:prSet/>
      <dgm:spPr/>
      <dgm:t>
        <a:bodyPr/>
        <a:lstStyle/>
        <a:p>
          <a:endParaRPr lang="en-US"/>
        </a:p>
      </dgm:t>
    </dgm:pt>
    <dgm:pt modelId="{0FC5907A-9DC8-45B3-A879-CCA15FA48AE4}" type="pres">
      <dgm:prSet presAssocID="{D9B13B4A-DD0C-4F01-A94B-855F8FECECF8}" presName="Name0" presStyleCnt="0">
        <dgm:presLayoutVars>
          <dgm:chPref val="1"/>
          <dgm:dir/>
          <dgm:animOne val="branch"/>
          <dgm:animLvl val="lvl"/>
          <dgm:resizeHandles val="exact"/>
        </dgm:presLayoutVars>
      </dgm:prSet>
      <dgm:spPr/>
      <dgm:t>
        <a:bodyPr/>
        <a:lstStyle/>
        <a:p>
          <a:endParaRPr lang="id-ID"/>
        </a:p>
      </dgm:t>
    </dgm:pt>
    <dgm:pt modelId="{DA2AD021-8E32-4554-9797-5B45BC5971FD}" type="pres">
      <dgm:prSet presAssocID="{C4D72482-9A09-45D3-9104-F4DFCAD3A8E1}" presName="root1" presStyleCnt="0"/>
      <dgm:spPr/>
    </dgm:pt>
    <dgm:pt modelId="{95C05040-9BD0-4CCE-9FA2-2199C4B0A99D}" type="pres">
      <dgm:prSet presAssocID="{C4D72482-9A09-45D3-9104-F4DFCAD3A8E1}" presName="LevelOneTextNode" presStyleLbl="node0" presStyleIdx="0" presStyleCnt="1">
        <dgm:presLayoutVars>
          <dgm:chPref val="3"/>
        </dgm:presLayoutVars>
      </dgm:prSet>
      <dgm:spPr/>
      <dgm:t>
        <a:bodyPr/>
        <a:lstStyle/>
        <a:p>
          <a:endParaRPr lang="en-US"/>
        </a:p>
      </dgm:t>
    </dgm:pt>
    <dgm:pt modelId="{28F97959-B981-4E6F-BE96-E05414DA29D7}" type="pres">
      <dgm:prSet presAssocID="{C4D72482-9A09-45D3-9104-F4DFCAD3A8E1}" presName="level2hierChild" presStyleCnt="0"/>
      <dgm:spPr/>
    </dgm:pt>
    <dgm:pt modelId="{8ACEF125-4CBA-4DE6-82D3-AC666AA33591}" type="pres">
      <dgm:prSet presAssocID="{9B88FE62-D34F-43F9-B5DB-10B3E0F9D632}" presName="conn2-1" presStyleLbl="parChTrans1D2" presStyleIdx="0" presStyleCnt="4"/>
      <dgm:spPr/>
      <dgm:t>
        <a:bodyPr/>
        <a:lstStyle/>
        <a:p>
          <a:endParaRPr lang="id-ID"/>
        </a:p>
      </dgm:t>
    </dgm:pt>
    <dgm:pt modelId="{F2F4B22D-F5E3-45AB-A2B1-807ED663F806}" type="pres">
      <dgm:prSet presAssocID="{9B88FE62-D34F-43F9-B5DB-10B3E0F9D632}" presName="connTx" presStyleLbl="parChTrans1D2" presStyleIdx="0" presStyleCnt="4"/>
      <dgm:spPr/>
      <dgm:t>
        <a:bodyPr/>
        <a:lstStyle/>
        <a:p>
          <a:endParaRPr lang="id-ID"/>
        </a:p>
      </dgm:t>
    </dgm:pt>
    <dgm:pt modelId="{88F1A917-9D76-4FDC-9BB5-2F38599525BF}" type="pres">
      <dgm:prSet presAssocID="{84CD5548-9BCE-4256-933D-54DF272BCD70}" presName="root2" presStyleCnt="0"/>
      <dgm:spPr/>
    </dgm:pt>
    <dgm:pt modelId="{B0251D21-4DA1-4E1E-93B0-FD36AF20EC71}" type="pres">
      <dgm:prSet presAssocID="{84CD5548-9BCE-4256-933D-54DF272BCD70}" presName="LevelTwoTextNode" presStyleLbl="node2" presStyleIdx="0" presStyleCnt="4">
        <dgm:presLayoutVars>
          <dgm:chPref val="3"/>
        </dgm:presLayoutVars>
      </dgm:prSet>
      <dgm:spPr/>
      <dgm:t>
        <a:bodyPr/>
        <a:lstStyle/>
        <a:p>
          <a:endParaRPr lang="en-US"/>
        </a:p>
      </dgm:t>
    </dgm:pt>
    <dgm:pt modelId="{FD2ABDB1-FB7B-42D4-8608-97E265975871}" type="pres">
      <dgm:prSet presAssocID="{84CD5548-9BCE-4256-933D-54DF272BCD70}" presName="level3hierChild" presStyleCnt="0"/>
      <dgm:spPr/>
    </dgm:pt>
    <dgm:pt modelId="{F9B0E871-A324-433F-95D9-2905DFBE0323}" type="pres">
      <dgm:prSet presAssocID="{C22943C6-43DD-4030-BB3E-41422B707E90}" presName="conn2-1" presStyleLbl="parChTrans1D2" presStyleIdx="1" presStyleCnt="4"/>
      <dgm:spPr/>
      <dgm:t>
        <a:bodyPr/>
        <a:lstStyle/>
        <a:p>
          <a:endParaRPr lang="id-ID"/>
        </a:p>
      </dgm:t>
    </dgm:pt>
    <dgm:pt modelId="{A557DF05-0296-4C25-9B00-A189DF4C2027}" type="pres">
      <dgm:prSet presAssocID="{C22943C6-43DD-4030-BB3E-41422B707E90}" presName="connTx" presStyleLbl="parChTrans1D2" presStyleIdx="1" presStyleCnt="4"/>
      <dgm:spPr/>
      <dgm:t>
        <a:bodyPr/>
        <a:lstStyle/>
        <a:p>
          <a:endParaRPr lang="id-ID"/>
        </a:p>
      </dgm:t>
    </dgm:pt>
    <dgm:pt modelId="{F0C5FCB4-25B1-415F-BF2B-35BC147FF6B9}" type="pres">
      <dgm:prSet presAssocID="{70C5ECED-297F-4198-8DBE-E62BBE9E3F46}" presName="root2" presStyleCnt="0"/>
      <dgm:spPr/>
    </dgm:pt>
    <dgm:pt modelId="{6FCE07F7-E341-402E-8F17-3BBBE41752B2}" type="pres">
      <dgm:prSet presAssocID="{70C5ECED-297F-4198-8DBE-E62BBE9E3F46}" presName="LevelTwoTextNode" presStyleLbl="node2" presStyleIdx="1" presStyleCnt="4">
        <dgm:presLayoutVars>
          <dgm:chPref val="3"/>
        </dgm:presLayoutVars>
      </dgm:prSet>
      <dgm:spPr/>
      <dgm:t>
        <a:bodyPr/>
        <a:lstStyle/>
        <a:p>
          <a:endParaRPr lang="id-ID"/>
        </a:p>
      </dgm:t>
    </dgm:pt>
    <dgm:pt modelId="{F7187790-63C3-42D5-9748-3D9818BF241A}" type="pres">
      <dgm:prSet presAssocID="{70C5ECED-297F-4198-8DBE-E62BBE9E3F46}" presName="level3hierChild" presStyleCnt="0"/>
      <dgm:spPr/>
    </dgm:pt>
    <dgm:pt modelId="{4A990D99-4622-486A-AADA-8B10A098BCCA}" type="pres">
      <dgm:prSet presAssocID="{874EF81D-2117-444C-9247-AA3145090E8C}" presName="conn2-1" presStyleLbl="parChTrans1D2" presStyleIdx="2" presStyleCnt="4"/>
      <dgm:spPr/>
      <dgm:t>
        <a:bodyPr/>
        <a:lstStyle/>
        <a:p>
          <a:endParaRPr lang="id-ID"/>
        </a:p>
      </dgm:t>
    </dgm:pt>
    <dgm:pt modelId="{E2E420AC-A95B-4BF6-80F5-31B082E76661}" type="pres">
      <dgm:prSet presAssocID="{874EF81D-2117-444C-9247-AA3145090E8C}" presName="connTx" presStyleLbl="parChTrans1D2" presStyleIdx="2" presStyleCnt="4"/>
      <dgm:spPr/>
      <dgm:t>
        <a:bodyPr/>
        <a:lstStyle/>
        <a:p>
          <a:endParaRPr lang="id-ID"/>
        </a:p>
      </dgm:t>
    </dgm:pt>
    <dgm:pt modelId="{AA50C7FB-9FD8-4AFC-95AF-4210CA1B740C}" type="pres">
      <dgm:prSet presAssocID="{343BD210-B4A3-468E-A348-9CC06EFDA546}" presName="root2" presStyleCnt="0"/>
      <dgm:spPr/>
    </dgm:pt>
    <dgm:pt modelId="{4E1C3673-CDEA-4505-9161-3F750A3370FF}" type="pres">
      <dgm:prSet presAssocID="{343BD210-B4A3-468E-A348-9CC06EFDA546}" presName="LevelTwoTextNode" presStyleLbl="node2" presStyleIdx="2" presStyleCnt="4" custLinFactY="22651" custLinFactNeighborX="1547" custLinFactNeighborY="100000">
        <dgm:presLayoutVars>
          <dgm:chPref val="3"/>
        </dgm:presLayoutVars>
      </dgm:prSet>
      <dgm:spPr/>
      <dgm:t>
        <a:bodyPr/>
        <a:lstStyle/>
        <a:p>
          <a:endParaRPr lang="en-US"/>
        </a:p>
      </dgm:t>
    </dgm:pt>
    <dgm:pt modelId="{52037BC9-BD49-448B-87CA-E6063477CD6B}" type="pres">
      <dgm:prSet presAssocID="{343BD210-B4A3-468E-A348-9CC06EFDA546}" presName="level3hierChild" presStyleCnt="0"/>
      <dgm:spPr/>
    </dgm:pt>
    <dgm:pt modelId="{D333917D-C3B7-413B-8CE6-0AF6170A1463}" type="pres">
      <dgm:prSet presAssocID="{A60909EF-44A8-4EBE-8972-990C75CC00EC}" presName="conn2-1" presStyleLbl="parChTrans1D2" presStyleIdx="3" presStyleCnt="4"/>
      <dgm:spPr/>
      <dgm:t>
        <a:bodyPr/>
        <a:lstStyle/>
        <a:p>
          <a:endParaRPr lang="id-ID"/>
        </a:p>
      </dgm:t>
    </dgm:pt>
    <dgm:pt modelId="{3165D0A2-7E09-4DC0-BB6B-C43012B81AB5}" type="pres">
      <dgm:prSet presAssocID="{A60909EF-44A8-4EBE-8972-990C75CC00EC}" presName="connTx" presStyleLbl="parChTrans1D2" presStyleIdx="3" presStyleCnt="4"/>
      <dgm:spPr/>
      <dgm:t>
        <a:bodyPr/>
        <a:lstStyle/>
        <a:p>
          <a:endParaRPr lang="id-ID"/>
        </a:p>
      </dgm:t>
    </dgm:pt>
    <dgm:pt modelId="{94801745-57FD-48B6-8C35-D19B2D4D4851}" type="pres">
      <dgm:prSet presAssocID="{4C8EAB31-175C-45B0-BF72-96F5F28DF83D}" presName="root2" presStyleCnt="0"/>
      <dgm:spPr/>
    </dgm:pt>
    <dgm:pt modelId="{9C1D446B-7367-4F90-A9B1-69EFA505C767}" type="pres">
      <dgm:prSet presAssocID="{4C8EAB31-175C-45B0-BF72-96F5F28DF83D}" presName="LevelTwoTextNode" presStyleLbl="node2" presStyleIdx="3" presStyleCnt="4" custLinFactY="-19267" custLinFactNeighborX="1032" custLinFactNeighborY="-100000">
        <dgm:presLayoutVars>
          <dgm:chPref val="3"/>
        </dgm:presLayoutVars>
      </dgm:prSet>
      <dgm:spPr/>
      <dgm:t>
        <a:bodyPr/>
        <a:lstStyle/>
        <a:p>
          <a:endParaRPr lang="id-ID"/>
        </a:p>
      </dgm:t>
    </dgm:pt>
    <dgm:pt modelId="{FF765019-B2B3-4521-BE7F-9458A129B8B0}" type="pres">
      <dgm:prSet presAssocID="{4C8EAB31-175C-45B0-BF72-96F5F28DF83D}" presName="level3hierChild" presStyleCnt="0"/>
      <dgm:spPr/>
    </dgm:pt>
  </dgm:ptLst>
  <dgm:cxnLst>
    <dgm:cxn modelId="{06D8A2C4-DC5E-4FFC-A083-903A5EBFCD93}" type="presOf" srcId="{9B88FE62-D34F-43F9-B5DB-10B3E0F9D632}" destId="{8ACEF125-4CBA-4DE6-82D3-AC666AA33591}" srcOrd="0" destOrd="0" presId="urn:microsoft.com/office/officeart/2008/layout/HorizontalMultiLevelHierarchy"/>
    <dgm:cxn modelId="{B6CCF15A-C3E9-4F81-98D8-FC1CD94ED829}" type="presOf" srcId="{A60909EF-44A8-4EBE-8972-990C75CC00EC}" destId="{3165D0A2-7E09-4DC0-BB6B-C43012B81AB5}" srcOrd="1" destOrd="0" presId="urn:microsoft.com/office/officeart/2008/layout/HorizontalMultiLevelHierarchy"/>
    <dgm:cxn modelId="{A69519E1-F60B-467C-BA4A-52582C7AFDDA}" type="presOf" srcId="{C22943C6-43DD-4030-BB3E-41422B707E90}" destId="{A557DF05-0296-4C25-9B00-A189DF4C2027}" srcOrd="1" destOrd="0" presId="urn:microsoft.com/office/officeart/2008/layout/HorizontalMultiLevelHierarchy"/>
    <dgm:cxn modelId="{F3C95F80-7499-45CC-A7F0-0E31F21B7FFC}" type="presOf" srcId="{343BD210-B4A3-468E-A348-9CC06EFDA546}" destId="{4E1C3673-CDEA-4505-9161-3F750A3370FF}" srcOrd="0" destOrd="0" presId="urn:microsoft.com/office/officeart/2008/layout/HorizontalMultiLevelHierarchy"/>
    <dgm:cxn modelId="{05AB03B5-0869-4F7B-8EE4-86C4B3863E43}" srcId="{D9B13B4A-DD0C-4F01-A94B-855F8FECECF8}" destId="{C4D72482-9A09-45D3-9104-F4DFCAD3A8E1}" srcOrd="0" destOrd="0" parTransId="{E7E5ABC6-C760-41DF-8D09-C1E7424F2024}" sibTransId="{DD353BFE-5F13-44A5-A4C1-57A3987075B9}"/>
    <dgm:cxn modelId="{B578EA14-889A-4F23-B013-0660FB5F6581}" srcId="{C4D72482-9A09-45D3-9104-F4DFCAD3A8E1}" destId="{343BD210-B4A3-468E-A348-9CC06EFDA546}" srcOrd="2" destOrd="0" parTransId="{874EF81D-2117-444C-9247-AA3145090E8C}" sibTransId="{4B7F310A-0A53-499C-AD93-DB323CC01434}"/>
    <dgm:cxn modelId="{58518CC1-9E70-49FF-A1E0-85AF4EDCC644}" srcId="{C4D72482-9A09-45D3-9104-F4DFCAD3A8E1}" destId="{70C5ECED-297F-4198-8DBE-E62BBE9E3F46}" srcOrd="1" destOrd="0" parTransId="{C22943C6-43DD-4030-BB3E-41422B707E90}" sibTransId="{7072F5CA-8B96-4771-97F7-5EFC76FFBC79}"/>
    <dgm:cxn modelId="{73BADA3C-881F-44E0-8D8A-932F3A2684E0}" type="presOf" srcId="{A60909EF-44A8-4EBE-8972-990C75CC00EC}" destId="{D333917D-C3B7-413B-8CE6-0AF6170A1463}" srcOrd="0" destOrd="0" presId="urn:microsoft.com/office/officeart/2008/layout/HorizontalMultiLevelHierarchy"/>
    <dgm:cxn modelId="{6019220F-229B-4E19-A13F-97E811EFA116}" type="presOf" srcId="{9B88FE62-D34F-43F9-B5DB-10B3E0F9D632}" destId="{F2F4B22D-F5E3-45AB-A2B1-807ED663F806}" srcOrd="1" destOrd="0" presId="urn:microsoft.com/office/officeart/2008/layout/HorizontalMultiLevelHierarchy"/>
    <dgm:cxn modelId="{68AD34D7-ACB8-4B3A-954E-05F1F02DE51D}" type="presOf" srcId="{C22943C6-43DD-4030-BB3E-41422B707E90}" destId="{F9B0E871-A324-433F-95D9-2905DFBE0323}" srcOrd="0" destOrd="0" presId="urn:microsoft.com/office/officeart/2008/layout/HorizontalMultiLevelHierarchy"/>
    <dgm:cxn modelId="{3C2D7A2C-E426-4319-B7CF-C985CF854BAE}" type="presOf" srcId="{874EF81D-2117-444C-9247-AA3145090E8C}" destId="{4A990D99-4622-486A-AADA-8B10A098BCCA}" srcOrd="0" destOrd="0" presId="urn:microsoft.com/office/officeart/2008/layout/HorizontalMultiLevelHierarchy"/>
    <dgm:cxn modelId="{260DDC9A-5AB4-49D8-8A92-AAD8997B01EC}" type="presOf" srcId="{D9B13B4A-DD0C-4F01-A94B-855F8FECECF8}" destId="{0FC5907A-9DC8-45B3-A879-CCA15FA48AE4}" srcOrd="0" destOrd="0" presId="urn:microsoft.com/office/officeart/2008/layout/HorizontalMultiLevelHierarchy"/>
    <dgm:cxn modelId="{27564A09-E565-49EC-A398-98F88C65D203}" type="presOf" srcId="{4C8EAB31-175C-45B0-BF72-96F5F28DF83D}" destId="{9C1D446B-7367-4F90-A9B1-69EFA505C767}" srcOrd="0" destOrd="0" presId="urn:microsoft.com/office/officeart/2008/layout/HorizontalMultiLevelHierarchy"/>
    <dgm:cxn modelId="{0C4EB3A5-C229-427E-9BAA-2CB4D938D606}" srcId="{C4D72482-9A09-45D3-9104-F4DFCAD3A8E1}" destId="{4C8EAB31-175C-45B0-BF72-96F5F28DF83D}" srcOrd="3" destOrd="0" parTransId="{A60909EF-44A8-4EBE-8972-990C75CC00EC}" sibTransId="{BBC92D8E-4F5C-45A3-B465-A55EED05774F}"/>
    <dgm:cxn modelId="{DDCD388A-81E3-4470-9B83-6CA1F3AE91A2}" srcId="{C4D72482-9A09-45D3-9104-F4DFCAD3A8E1}" destId="{84CD5548-9BCE-4256-933D-54DF272BCD70}" srcOrd="0" destOrd="0" parTransId="{9B88FE62-D34F-43F9-B5DB-10B3E0F9D632}" sibTransId="{CCBBA6F9-1DBD-4D05-803E-23DD00D619A3}"/>
    <dgm:cxn modelId="{234FE40E-8C40-41FA-9B51-B45877C29939}" type="presOf" srcId="{874EF81D-2117-444C-9247-AA3145090E8C}" destId="{E2E420AC-A95B-4BF6-80F5-31B082E76661}" srcOrd="1" destOrd="0" presId="urn:microsoft.com/office/officeart/2008/layout/HorizontalMultiLevelHierarchy"/>
    <dgm:cxn modelId="{C8EBB896-317C-45B0-82CE-2C6CC909CE50}" type="presOf" srcId="{C4D72482-9A09-45D3-9104-F4DFCAD3A8E1}" destId="{95C05040-9BD0-4CCE-9FA2-2199C4B0A99D}" srcOrd="0" destOrd="0" presId="urn:microsoft.com/office/officeart/2008/layout/HorizontalMultiLevelHierarchy"/>
    <dgm:cxn modelId="{ACCB3C1A-4F5C-41FA-8509-2BDD6A36BAD9}" type="presOf" srcId="{84CD5548-9BCE-4256-933D-54DF272BCD70}" destId="{B0251D21-4DA1-4E1E-93B0-FD36AF20EC71}" srcOrd="0" destOrd="0" presId="urn:microsoft.com/office/officeart/2008/layout/HorizontalMultiLevelHierarchy"/>
    <dgm:cxn modelId="{639AA3EA-75E8-4B34-81AD-06AD60458B13}" type="presOf" srcId="{70C5ECED-297F-4198-8DBE-E62BBE9E3F46}" destId="{6FCE07F7-E341-402E-8F17-3BBBE41752B2}" srcOrd="0" destOrd="0" presId="urn:microsoft.com/office/officeart/2008/layout/HorizontalMultiLevelHierarchy"/>
    <dgm:cxn modelId="{B45B4F2B-F1A4-4CA4-BE4C-520392860B1C}" type="presParOf" srcId="{0FC5907A-9DC8-45B3-A879-CCA15FA48AE4}" destId="{DA2AD021-8E32-4554-9797-5B45BC5971FD}" srcOrd="0" destOrd="0" presId="urn:microsoft.com/office/officeart/2008/layout/HorizontalMultiLevelHierarchy"/>
    <dgm:cxn modelId="{5C961D8F-8064-41E6-ABFC-B5337E653DDB}" type="presParOf" srcId="{DA2AD021-8E32-4554-9797-5B45BC5971FD}" destId="{95C05040-9BD0-4CCE-9FA2-2199C4B0A99D}" srcOrd="0" destOrd="0" presId="urn:microsoft.com/office/officeart/2008/layout/HorizontalMultiLevelHierarchy"/>
    <dgm:cxn modelId="{16678A89-5BD4-4197-AEC6-48FA518ED7B1}" type="presParOf" srcId="{DA2AD021-8E32-4554-9797-5B45BC5971FD}" destId="{28F97959-B981-4E6F-BE96-E05414DA29D7}" srcOrd="1" destOrd="0" presId="urn:microsoft.com/office/officeart/2008/layout/HorizontalMultiLevelHierarchy"/>
    <dgm:cxn modelId="{10ED480A-4A0D-4383-8DA7-695960BF7268}" type="presParOf" srcId="{28F97959-B981-4E6F-BE96-E05414DA29D7}" destId="{8ACEF125-4CBA-4DE6-82D3-AC666AA33591}" srcOrd="0" destOrd="0" presId="urn:microsoft.com/office/officeart/2008/layout/HorizontalMultiLevelHierarchy"/>
    <dgm:cxn modelId="{E16D6F9D-18B9-44A1-81BA-C9886C945733}" type="presParOf" srcId="{8ACEF125-4CBA-4DE6-82D3-AC666AA33591}" destId="{F2F4B22D-F5E3-45AB-A2B1-807ED663F806}" srcOrd="0" destOrd="0" presId="urn:microsoft.com/office/officeart/2008/layout/HorizontalMultiLevelHierarchy"/>
    <dgm:cxn modelId="{B3F20A80-DD14-4B5E-8BF3-223B4BE6E022}" type="presParOf" srcId="{28F97959-B981-4E6F-BE96-E05414DA29D7}" destId="{88F1A917-9D76-4FDC-9BB5-2F38599525BF}" srcOrd="1" destOrd="0" presId="urn:microsoft.com/office/officeart/2008/layout/HorizontalMultiLevelHierarchy"/>
    <dgm:cxn modelId="{215185F9-881E-455D-B8A4-C5B6C8521C7C}" type="presParOf" srcId="{88F1A917-9D76-4FDC-9BB5-2F38599525BF}" destId="{B0251D21-4DA1-4E1E-93B0-FD36AF20EC71}" srcOrd="0" destOrd="0" presId="urn:microsoft.com/office/officeart/2008/layout/HorizontalMultiLevelHierarchy"/>
    <dgm:cxn modelId="{445DFB3D-5E98-466D-A28B-4C09B785DA5C}" type="presParOf" srcId="{88F1A917-9D76-4FDC-9BB5-2F38599525BF}" destId="{FD2ABDB1-FB7B-42D4-8608-97E265975871}" srcOrd="1" destOrd="0" presId="urn:microsoft.com/office/officeart/2008/layout/HorizontalMultiLevelHierarchy"/>
    <dgm:cxn modelId="{8E85211F-3DFE-4373-B266-4AF8417628B7}" type="presParOf" srcId="{28F97959-B981-4E6F-BE96-E05414DA29D7}" destId="{F9B0E871-A324-433F-95D9-2905DFBE0323}" srcOrd="2" destOrd="0" presId="urn:microsoft.com/office/officeart/2008/layout/HorizontalMultiLevelHierarchy"/>
    <dgm:cxn modelId="{EED82B72-54A8-4BA9-911E-704095DAB05C}" type="presParOf" srcId="{F9B0E871-A324-433F-95D9-2905DFBE0323}" destId="{A557DF05-0296-4C25-9B00-A189DF4C2027}" srcOrd="0" destOrd="0" presId="urn:microsoft.com/office/officeart/2008/layout/HorizontalMultiLevelHierarchy"/>
    <dgm:cxn modelId="{E7219466-6AA7-49BF-AA42-8D4C48BEB085}" type="presParOf" srcId="{28F97959-B981-4E6F-BE96-E05414DA29D7}" destId="{F0C5FCB4-25B1-415F-BF2B-35BC147FF6B9}" srcOrd="3" destOrd="0" presId="urn:microsoft.com/office/officeart/2008/layout/HorizontalMultiLevelHierarchy"/>
    <dgm:cxn modelId="{D23544F6-826C-4621-8207-B74E5AF40256}" type="presParOf" srcId="{F0C5FCB4-25B1-415F-BF2B-35BC147FF6B9}" destId="{6FCE07F7-E341-402E-8F17-3BBBE41752B2}" srcOrd="0" destOrd="0" presId="urn:microsoft.com/office/officeart/2008/layout/HorizontalMultiLevelHierarchy"/>
    <dgm:cxn modelId="{2474C751-1CCF-450F-BDBC-78029341EDF3}" type="presParOf" srcId="{F0C5FCB4-25B1-415F-BF2B-35BC147FF6B9}" destId="{F7187790-63C3-42D5-9748-3D9818BF241A}" srcOrd="1" destOrd="0" presId="urn:microsoft.com/office/officeart/2008/layout/HorizontalMultiLevelHierarchy"/>
    <dgm:cxn modelId="{C4E8F2B4-E201-4F22-A337-42B812F2A0C2}" type="presParOf" srcId="{28F97959-B981-4E6F-BE96-E05414DA29D7}" destId="{4A990D99-4622-486A-AADA-8B10A098BCCA}" srcOrd="4" destOrd="0" presId="urn:microsoft.com/office/officeart/2008/layout/HorizontalMultiLevelHierarchy"/>
    <dgm:cxn modelId="{F1A92A1E-BEB9-4118-A367-F93D96005BEF}" type="presParOf" srcId="{4A990D99-4622-486A-AADA-8B10A098BCCA}" destId="{E2E420AC-A95B-4BF6-80F5-31B082E76661}" srcOrd="0" destOrd="0" presId="urn:microsoft.com/office/officeart/2008/layout/HorizontalMultiLevelHierarchy"/>
    <dgm:cxn modelId="{63840F57-0551-4B56-8C69-D77A2A94A27A}" type="presParOf" srcId="{28F97959-B981-4E6F-BE96-E05414DA29D7}" destId="{AA50C7FB-9FD8-4AFC-95AF-4210CA1B740C}" srcOrd="5" destOrd="0" presId="urn:microsoft.com/office/officeart/2008/layout/HorizontalMultiLevelHierarchy"/>
    <dgm:cxn modelId="{D13D3ECC-94E8-47C1-81C8-928C7622D393}" type="presParOf" srcId="{AA50C7FB-9FD8-4AFC-95AF-4210CA1B740C}" destId="{4E1C3673-CDEA-4505-9161-3F750A3370FF}" srcOrd="0" destOrd="0" presId="urn:microsoft.com/office/officeart/2008/layout/HorizontalMultiLevelHierarchy"/>
    <dgm:cxn modelId="{40902802-E5A0-4B22-90C3-5E391DCB9124}" type="presParOf" srcId="{AA50C7FB-9FD8-4AFC-95AF-4210CA1B740C}" destId="{52037BC9-BD49-448B-87CA-E6063477CD6B}" srcOrd="1" destOrd="0" presId="urn:microsoft.com/office/officeart/2008/layout/HorizontalMultiLevelHierarchy"/>
    <dgm:cxn modelId="{AC802D58-F7D7-440B-B473-12E2827F1117}" type="presParOf" srcId="{28F97959-B981-4E6F-BE96-E05414DA29D7}" destId="{D333917D-C3B7-413B-8CE6-0AF6170A1463}" srcOrd="6" destOrd="0" presId="urn:microsoft.com/office/officeart/2008/layout/HorizontalMultiLevelHierarchy"/>
    <dgm:cxn modelId="{067610F1-63D8-4862-B801-8A8A44930FCA}" type="presParOf" srcId="{D333917D-C3B7-413B-8CE6-0AF6170A1463}" destId="{3165D0A2-7E09-4DC0-BB6B-C43012B81AB5}" srcOrd="0" destOrd="0" presId="urn:microsoft.com/office/officeart/2008/layout/HorizontalMultiLevelHierarchy"/>
    <dgm:cxn modelId="{A0531C65-4AF8-4AB7-9365-151086CBF3CE}" type="presParOf" srcId="{28F97959-B981-4E6F-BE96-E05414DA29D7}" destId="{94801745-57FD-48B6-8C35-D19B2D4D4851}" srcOrd="7" destOrd="0" presId="urn:microsoft.com/office/officeart/2008/layout/HorizontalMultiLevelHierarchy"/>
    <dgm:cxn modelId="{B676D890-DCC0-4CE7-BD0F-1E972EB5F9D2}" type="presParOf" srcId="{94801745-57FD-48B6-8C35-D19B2D4D4851}" destId="{9C1D446B-7367-4F90-A9B1-69EFA505C767}" srcOrd="0" destOrd="0" presId="urn:microsoft.com/office/officeart/2008/layout/HorizontalMultiLevelHierarchy"/>
    <dgm:cxn modelId="{D236FB8B-36AC-41E9-97E4-3E3C596411C0}" type="presParOf" srcId="{94801745-57FD-48B6-8C35-D19B2D4D4851}" destId="{FF765019-B2B3-4521-BE7F-9458A129B8B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01C761-76C2-4DBE-BEA7-298D1BF5B5A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6D7F65C-C9F0-4493-A86D-A5BFD8EBD540}">
      <dgm:prSet phldrT="[Text]"/>
      <dgm:spPr/>
      <dgm:t>
        <a:bodyPr/>
        <a:lstStyle/>
        <a:p>
          <a:r>
            <a:rPr lang="en-US" dirty="0" smtClean="0"/>
            <a:t>MEDIA VISUAL</a:t>
          </a:r>
          <a:endParaRPr lang="en-US" dirty="0"/>
        </a:p>
      </dgm:t>
    </dgm:pt>
    <dgm:pt modelId="{ED13DA58-A8DB-44F5-A789-151FC1B4CE37}" type="parTrans" cxnId="{138CFCA5-8F38-4EAB-9ECD-3894AF76EBE9}">
      <dgm:prSet/>
      <dgm:spPr/>
      <dgm:t>
        <a:bodyPr/>
        <a:lstStyle/>
        <a:p>
          <a:endParaRPr lang="en-US"/>
        </a:p>
      </dgm:t>
    </dgm:pt>
    <dgm:pt modelId="{B5E9C0C9-46F1-48DF-943E-45AE1545C245}" type="sibTrans" cxnId="{138CFCA5-8F38-4EAB-9ECD-3894AF76EBE9}">
      <dgm:prSet/>
      <dgm:spPr/>
      <dgm:t>
        <a:bodyPr/>
        <a:lstStyle/>
        <a:p>
          <a:endParaRPr lang="en-US"/>
        </a:p>
      </dgm:t>
    </dgm:pt>
    <dgm:pt modelId="{3D177007-41AD-4F39-BA48-FED13C371E34}">
      <dgm:prSet phldrT="[Text]"/>
      <dgm:spPr/>
      <dgm:t>
        <a:bodyPr/>
        <a:lstStyle/>
        <a:p>
          <a:r>
            <a:rPr lang="en-US" dirty="0" smtClean="0"/>
            <a:t>GARIS</a:t>
          </a:r>
          <a:endParaRPr lang="en-US" dirty="0"/>
        </a:p>
      </dgm:t>
    </dgm:pt>
    <dgm:pt modelId="{891A1CB6-E054-454C-9A89-5522B1DF0B63}" type="parTrans" cxnId="{FF88199A-6B09-464C-AFD7-FA369928FCE8}">
      <dgm:prSet/>
      <dgm:spPr/>
      <dgm:t>
        <a:bodyPr/>
        <a:lstStyle/>
        <a:p>
          <a:endParaRPr lang="en-US"/>
        </a:p>
      </dgm:t>
    </dgm:pt>
    <dgm:pt modelId="{3C73B01E-13DA-4BFE-99AF-786AD10862DC}" type="sibTrans" cxnId="{FF88199A-6B09-464C-AFD7-FA369928FCE8}">
      <dgm:prSet/>
      <dgm:spPr/>
      <dgm:t>
        <a:bodyPr/>
        <a:lstStyle/>
        <a:p>
          <a:endParaRPr lang="en-US"/>
        </a:p>
      </dgm:t>
    </dgm:pt>
    <dgm:pt modelId="{D81332B3-7EE3-431E-A54A-31B97EC1E8BB}">
      <dgm:prSet phldrT="[Text]"/>
      <dgm:spPr/>
      <dgm:t>
        <a:bodyPr/>
        <a:lstStyle/>
        <a:p>
          <a:r>
            <a:rPr lang="en-US" dirty="0" smtClean="0"/>
            <a:t>BENTUK</a:t>
          </a:r>
          <a:endParaRPr lang="en-US" dirty="0"/>
        </a:p>
      </dgm:t>
    </dgm:pt>
    <dgm:pt modelId="{86C661AA-F37A-4DEB-A5EE-F32D7D13422B}" type="parTrans" cxnId="{D999CF70-22F6-46FD-A174-B3891B6987C8}">
      <dgm:prSet/>
      <dgm:spPr/>
      <dgm:t>
        <a:bodyPr/>
        <a:lstStyle/>
        <a:p>
          <a:endParaRPr lang="en-US"/>
        </a:p>
      </dgm:t>
    </dgm:pt>
    <dgm:pt modelId="{C282393C-2D8A-43F0-9F5E-213A2A201F07}" type="sibTrans" cxnId="{D999CF70-22F6-46FD-A174-B3891B6987C8}">
      <dgm:prSet/>
      <dgm:spPr/>
      <dgm:t>
        <a:bodyPr/>
        <a:lstStyle/>
        <a:p>
          <a:endParaRPr lang="en-US"/>
        </a:p>
      </dgm:t>
    </dgm:pt>
    <dgm:pt modelId="{C0683D0C-C11E-4AF8-AC3F-F86FE7DD3DDB}">
      <dgm:prSet phldrT="[Text]"/>
      <dgm:spPr/>
      <dgm:t>
        <a:bodyPr/>
        <a:lstStyle/>
        <a:p>
          <a:r>
            <a:rPr lang="en-US" dirty="0" smtClean="0"/>
            <a:t>WARNA</a:t>
          </a:r>
          <a:endParaRPr lang="en-US" dirty="0"/>
        </a:p>
      </dgm:t>
    </dgm:pt>
    <dgm:pt modelId="{FC33247E-F1F2-45AB-9551-006C8C1FC56A}" type="parTrans" cxnId="{273B9B55-F38F-4B31-8E5E-5F2CEB801048}">
      <dgm:prSet/>
      <dgm:spPr/>
      <dgm:t>
        <a:bodyPr/>
        <a:lstStyle/>
        <a:p>
          <a:endParaRPr lang="en-US"/>
        </a:p>
      </dgm:t>
    </dgm:pt>
    <dgm:pt modelId="{5365DA8A-2FF3-407C-A58C-C54A694A07E7}" type="sibTrans" cxnId="{273B9B55-F38F-4B31-8E5E-5F2CEB801048}">
      <dgm:prSet/>
      <dgm:spPr/>
      <dgm:t>
        <a:bodyPr/>
        <a:lstStyle/>
        <a:p>
          <a:endParaRPr lang="en-US"/>
        </a:p>
      </dgm:t>
    </dgm:pt>
    <dgm:pt modelId="{45CC500B-66E9-4D2B-8C48-D59CA835AFDF}">
      <dgm:prSet phldrT="[Text]"/>
      <dgm:spPr/>
      <dgm:t>
        <a:bodyPr/>
        <a:lstStyle/>
        <a:p>
          <a:r>
            <a:rPr lang="en-US" dirty="0" smtClean="0"/>
            <a:t>TEKSTUR</a:t>
          </a:r>
          <a:endParaRPr lang="en-US" dirty="0"/>
        </a:p>
      </dgm:t>
    </dgm:pt>
    <dgm:pt modelId="{0F274FEF-CE04-4504-9975-9985357EEB7E}" type="parTrans" cxnId="{AD3C3838-C39C-483E-B3EC-C8B661DC8968}">
      <dgm:prSet/>
      <dgm:spPr/>
      <dgm:t>
        <a:bodyPr/>
        <a:lstStyle/>
        <a:p>
          <a:endParaRPr lang="en-US"/>
        </a:p>
      </dgm:t>
    </dgm:pt>
    <dgm:pt modelId="{30D6C1A6-A2AA-4168-A707-944A8FF44F17}" type="sibTrans" cxnId="{AD3C3838-C39C-483E-B3EC-C8B661DC8968}">
      <dgm:prSet/>
      <dgm:spPr/>
      <dgm:t>
        <a:bodyPr/>
        <a:lstStyle/>
        <a:p>
          <a:endParaRPr lang="en-US"/>
        </a:p>
      </dgm:t>
    </dgm:pt>
    <dgm:pt modelId="{510F1A06-B62C-491F-99B9-DCE47F23109E}" type="pres">
      <dgm:prSet presAssocID="{5D01C761-76C2-4DBE-BEA7-298D1BF5B5A2}" presName="diagram" presStyleCnt="0">
        <dgm:presLayoutVars>
          <dgm:chMax val="1"/>
          <dgm:dir/>
          <dgm:animLvl val="ctr"/>
          <dgm:resizeHandles val="exact"/>
        </dgm:presLayoutVars>
      </dgm:prSet>
      <dgm:spPr/>
      <dgm:t>
        <a:bodyPr/>
        <a:lstStyle/>
        <a:p>
          <a:endParaRPr lang="id-ID"/>
        </a:p>
      </dgm:t>
    </dgm:pt>
    <dgm:pt modelId="{43CAD1B2-6D93-4BAE-85BE-CEEB11A9C640}" type="pres">
      <dgm:prSet presAssocID="{5D01C761-76C2-4DBE-BEA7-298D1BF5B5A2}" presName="matrix" presStyleCnt="0"/>
      <dgm:spPr/>
    </dgm:pt>
    <dgm:pt modelId="{295E99A1-E7E3-487D-9AA7-66EA4284439B}" type="pres">
      <dgm:prSet presAssocID="{5D01C761-76C2-4DBE-BEA7-298D1BF5B5A2}" presName="tile1" presStyleLbl="node1" presStyleIdx="0" presStyleCnt="4"/>
      <dgm:spPr/>
      <dgm:t>
        <a:bodyPr/>
        <a:lstStyle/>
        <a:p>
          <a:endParaRPr lang="id-ID"/>
        </a:p>
      </dgm:t>
    </dgm:pt>
    <dgm:pt modelId="{6ADFE357-5D40-4D16-817E-C030F383078B}" type="pres">
      <dgm:prSet presAssocID="{5D01C761-76C2-4DBE-BEA7-298D1BF5B5A2}" presName="tile1text" presStyleLbl="node1" presStyleIdx="0" presStyleCnt="4">
        <dgm:presLayoutVars>
          <dgm:chMax val="0"/>
          <dgm:chPref val="0"/>
          <dgm:bulletEnabled val="1"/>
        </dgm:presLayoutVars>
      </dgm:prSet>
      <dgm:spPr/>
      <dgm:t>
        <a:bodyPr/>
        <a:lstStyle/>
        <a:p>
          <a:endParaRPr lang="id-ID"/>
        </a:p>
      </dgm:t>
    </dgm:pt>
    <dgm:pt modelId="{5BB75D58-F62D-488F-BD33-F2A13283FCA1}" type="pres">
      <dgm:prSet presAssocID="{5D01C761-76C2-4DBE-BEA7-298D1BF5B5A2}" presName="tile2" presStyleLbl="node1" presStyleIdx="1" presStyleCnt="4"/>
      <dgm:spPr/>
      <dgm:t>
        <a:bodyPr/>
        <a:lstStyle/>
        <a:p>
          <a:endParaRPr lang="id-ID"/>
        </a:p>
      </dgm:t>
    </dgm:pt>
    <dgm:pt modelId="{A61A48D2-A508-4DFE-A910-C2A5EC660342}" type="pres">
      <dgm:prSet presAssocID="{5D01C761-76C2-4DBE-BEA7-298D1BF5B5A2}" presName="tile2text" presStyleLbl="node1" presStyleIdx="1" presStyleCnt="4">
        <dgm:presLayoutVars>
          <dgm:chMax val="0"/>
          <dgm:chPref val="0"/>
          <dgm:bulletEnabled val="1"/>
        </dgm:presLayoutVars>
      </dgm:prSet>
      <dgm:spPr/>
      <dgm:t>
        <a:bodyPr/>
        <a:lstStyle/>
        <a:p>
          <a:endParaRPr lang="id-ID"/>
        </a:p>
      </dgm:t>
    </dgm:pt>
    <dgm:pt modelId="{22586C94-EE78-465C-9D3C-D27F6F13AF06}" type="pres">
      <dgm:prSet presAssocID="{5D01C761-76C2-4DBE-BEA7-298D1BF5B5A2}" presName="tile3" presStyleLbl="node1" presStyleIdx="2" presStyleCnt="4"/>
      <dgm:spPr/>
      <dgm:t>
        <a:bodyPr/>
        <a:lstStyle/>
        <a:p>
          <a:endParaRPr lang="id-ID"/>
        </a:p>
      </dgm:t>
    </dgm:pt>
    <dgm:pt modelId="{46C38502-6281-40E4-9ACF-BC789F63055E}" type="pres">
      <dgm:prSet presAssocID="{5D01C761-76C2-4DBE-BEA7-298D1BF5B5A2}" presName="tile3text" presStyleLbl="node1" presStyleIdx="2" presStyleCnt="4">
        <dgm:presLayoutVars>
          <dgm:chMax val="0"/>
          <dgm:chPref val="0"/>
          <dgm:bulletEnabled val="1"/>
        </dgm:presLayoutVars>
      </dgm:prSet>
      <dgm:spPr/>
      <dgm:t>
        <a:bodyPr/>
        <a:lstStyle/>
        <a:p>
          <a:endParaRPr lang="id-ID"/>
        </a:p>
      </dgm:t>
    </dgm:pt>
    <dgm:pt modelId="{243EA269-8AC6-471C-888D-4FAC7A6968E8}" type="pres">
      <dgm:prSet presAssocID="{5D01C761-76C2-4DBE-BEA7-298D1BF5B5A2}" presName="tile4" presStyleLbl="node1" presStyleIdx="3" presStyleCnt="4"/>
      <dgm:spPr/>
      <dgm:t>
        <a:bodyPr/>
        <a:lstStyle/>
        <a:p>
          <a:endParaRPr lang="id-ID"/>
        </a:p>
      </dgm:t>
    </dgm:pt>
    <dgm:pt modelId="{975FD0A6-2D72-4D95-80F1-6E263C031D85}" type="pres">
      <dgm:prSet presAssocID="{5D01C761-76C2-4DBE-BEA7-298D1BF5B5A2}" presName="tile4text" presStyleLbl="node1" presStyleIdx="3" presStyleCnt="4">
        <dgm:presLayoutVars>
          <dgm:chMax val="0"/>
          <dgm:chPref val="0"/>
          <dgm:bulletEnabled val="1"/>
        </dgm:presLayoutVars>
      </dgm:prSet>
      <dgm:spPr/>
      <dgm:t>
        <a:bodyPr/>
        <a:lstStyle/>
        <a:p>
          <a:endParaRPr lang="id-ID"/>
        </a:p>
      </dgm:t>
    </dgm:pt>
    <dgm:pt modelId="{426715A5-1328-4C36-ACBE-1F0B24CD2A38}" type="pres">
      <dgm:prSet presAssocID="{5D01C761-76C2-4DBE-BEA7-298D1BF5B5A2}" presName="centerTile" presStyleLbl="fgShp" presStyleIdx="0" presStyleCnt="1">
        <dgm:presLayoutVars>
          <dgm:chMax val="0"/>
          <dgm:chPref val="0"/>
        </dgm:presLayoutVars>
      </dgm:prSet>
      <dgm:spPr/>
      <dgm:t>
        <a:bodyPr/>
        <a:lstStyle/>
        <a:p>
          <a:endParaRPr lang="en-US"/>
        </a:p>
      </dgm:t>
    </dgm:pt>
  </dgm:ptLst>
  <dgm:cxnLst>
    <dgm:cxn modelId="{D999CF70-22F6-46FD-A174-B3891B6987C8}" srcId="{F6D7F65C-C9F0-4493-A86D-A5BFD8EBD540}" destId="{D81332B3-7EE3-431E-A54A-31B97EC1E8BB}" srcOrd="1" destOrd="0" parTransId="{86C661AA-F37A-4DEB-A5EE-F32D7D13422B}" sibTransId="{C282393C-2D8A-43F0-9F5E-213A2A201F07}"/>
    <dgm:cxn modelId="{273B9B55-F38F-4B31-8E5E-5F2CEB801048}" srcId="{F6D7F65C-C9F0-4493-A86D-A5BFD8EBD540}" destId="{C0683D0C-C11E-4AF8-AC3F-F86FE7DD3DDB}" srcOrd="2" destOrd="0" parTransId="{FC33247E-F1F2-45AB-9551-006C8C1FC56A}" sibTransId="{5365DA8A-2FF3-407C-A58C-C54A694A07E7}"/>
    <dgm:cxn modelId="{FF88199A-6B09-464C-AFD7-FA369928FCE8}" srcId="{F6D7F65C-C9F0-4493-A86D-A5BFD8EBD540}" destId="{3D177007-41AD-4F39-BA48-FED13C371E34}" srcOrd="0" destOrd="0" parTransId="{891A1CB6-E054-454C-9A89-5522B1DF0B63}" sibTransId="{3C73B01E-13DA-4BFE-99AF-786AD10862DC}"/>
    <dgm:cxn modelId="{9FA3BFE9-FB0A-40D0-A98F-56538FEC1AAE}" type="presOf" srcId="{F6D7F65C-C9F0-4493-A86D-A5BFD8EBD540}" destId="{426715A5-1328-4C36-ACBE-1F0B24CD2A38}" srcOrd="0" destOrd="0" presId="urn:microsoft.com/office/officeart/2005/8/layout/matrix1"/>
    <dgm:cxn modelId="{27061FF7-5FC8-44EC-BD4A-047C99DB09FE}" type="presOf" srcId="{45CC500B-66E9-4D2B-8C48-D59CA835AFDF}" destId="{243EA269-8AC6-471C-888D-4FAC7A6968E8}" srcOrd="0" destOrd="0" presId="urn:microsoft.com/office/officeart/2005/8/layout/matrix1"/>
    <dgm:cxn modelId="{0F9AF4BB-B623-40FA-BC27-D4FCC76102B0}" type="presOf" srcId="{C0683D0C-C11E-4AF8-AC3F-F86FE7DD3DDB}" destId="{46C38502-6281-40E4-9ACF-BC789F63055E}" srcOrd="1" destOrd="0" presId="urn:microsoft.com/office/officeart/2005/8/layout/matrix1"/>
    <dgm:cxn modelId="{D844F1EF-FC49-4BBC-973B-C008F258EC03}" type="presOf" srcId="{5D01C761-76C2-4DBE-BEA7-298D1BF5B5A2}" destId="{510F1A06-B62C-491F-99B9-DCE47F23109E}" srcOrd="0" destOrd="0" presId="urn:microsoft.com/office/officeart/2005/8/layout/matrix1"/>
    <dgm:cxn modelId="{4DD0C511-1A06-4DBA-82A0-04BACEB0580A}" type="presOf" srcId="{C0683D0C-C11E-4AF8-AC3F-F86FE7DD3DDB}" destId="{22586C94-EE78-465C-9D3C-D27F6F13AF06}" srcOrd="0" destOrd="0" presId="urn:microsoft.com/office/officeart/2005/8/layout/matrix1"/>
    <dgm:cxn modelId="{AD3C3838-C39C-483E-B3EC-C8B661DC8968}" srcId="{F6D7F65C-C9F0-4493-A86D-A5BFD8EBD540}" destId="{45CC500B-66E9-4D2B-8C48-D59CA835AFDF}" srcOrd="3" destOrd="0" parTransId="{0F274FEF-CE04-4504-9975-9985357EEB7E}" sibTransId="{30D6C1A6-A2AA-4168-A707-944A8FF44F17}"/>
    <dgm:cxn modelId="{A14ECC8B-386D-429F-B565-FCFF8C4B12B2}" type="presOf" srcId="{3D177007-41AD-4F39-BA48-FED13C371E34}" destId="{295E99A1-E7E3-487D-9AA7-66EA4284439B}" srcOrd="0" destOrd="0" presId="urn:microsoft.com/office/officeart/2005/8/layout/matrix1"/>
    <dgm:cxn modelId="{624BAC77-D091-414A-B328-878B19CC8247}" type="presOf" srcId="{D81332B3-7EE3-431E-A54A-31B97EC1E8BB}" destId="{5BB75D58-F62D-488F-BD33-F2A13283FCA1}" srcOrd="0" destOrd="0" presId="urn:microsoft.com/office/officeart/2005/8/layout/matrix1"/>
    <dgm:cxn modelId="{DA01779B-1CEF-4AEC-84E9-FF407097FD32}" type="presOf" srcId="{45CC500B-66E9-4D2B-8C48-D59CA835AFDF}" destId="{975FD0A6-2D72-4D95-80F1-6E263C031D85}" srcOrd="1" destOrd="0" presId="urn:microsoft.com/office/officeart/2005/8/layout/matrix1"/>
    <dgm:cxn modelId="{B8C14BB7-DA89-4CED-B13A-928367C0AC42}" type="presOf" srcId="{3D177007-41AD-4F39-BA48-FED13C371E34}" destId="{6ADFE357-5D40-4D16-817E-C030F383078B}" srcOrd="1" destOrd="0" presId="urn:microsoft.com/office/officeart/2005/8/layout/matrix1"/>
    <dgm:cxn modelId="{138CFCA5-8F38-4EAB-9ECD-3894AF76EBE9}" srcId="{5D01C761-76C2-4DBE-BEA7-298D1BF5B5A2}" destId="{F6D7F65C-C9F0-4493-A86D-A5BFD8EBD540}" srcOrd="0" destOrd="0" parTransId="{ED13DA58-A8DB-44F5-A789-151FC1B4CE37}" sibTransId="{B5E9C0C9-46F1-48DF-943E-45AE1545C245}"/>
    <dgm:cxn modelId="{9D27A8B4-D1E6-4C33-97FF-C31C638E0208}" type="presOf" srcId="{D81332B3-7EE3-431E-A54A-31B97EC1E8BB}" destId="{A61A48D2-A508-4DFE-A910-C2A5EC660342}" srcOrd="1" destOrd="0" presId="urn:microsoft.com/office/officeart/2005/8/layout/matrix1"/>
    <dgm:cxn modelId="{C19598EA-84D7-4BA5-AA76-ECB4FB55391C}" type="presParOf" srcId="{510F1A06-B62C-491F-99B9-DCE47F23109E}" destId="{43CAD1B2-6D93-4BAE-85BE-CEEB11A9C640}" srcOrd="0" destOrd="0" presId="urn:microsoft.com/office/officeart/2005/8/layout/matrix1"/>
    <dgm:cxn modelId="{666BB7E4-EA3B-4278-9EA8-640284EF7D36}" type="presParOf" srcId="{43CAD1B2-6D93-4BAE-85BE-CEEB11A9C640}" destId="{295E99A1-E7E3-487D-9AA7-66EA4284439B}" srcOrd="0" destOrd="0" presId="urn:microsoft.com/office/officeart/2005/8/layout/matrix1"/>
    <dgm:cxn modelId="{B00F1188-CC10-4B78-87E9-84EAD39E8416}" type="presParOf" srcId="{43CAD1B2-6D93-4BAE-85BE-CEEB11A9C640}" destId="{6ADFE357-5D40-4D16-817E-C030F383078B}" srcOrd="1" destOrd="0" presId="urn:microsoft.com/office/officeart/2005/8/layout/matrix1"/>
    <dgm:cxn modelId="{9F2F9F99-2ADF-4D97-9CC6-4F12619B29AE}" type="presParOf" srcId="{43CAD1B2-6D93-4BAE-85BE-CEEB11A9C640}" destId="{5BB75D58-F62D-488F-BD33-F2A13283FCA1}" srcOrd="2" destOrd="0" presId="urn:microsoft.com/office/officeart/2005/8/layout/matrix1"/>
    <dgm:cxn modelId="{775FE299-8AF7-463F-893A-9CF1135E5FBF}" type="presParOf" srcId="{43CAD1B2-6D93-4BAE-85BE-CEEB11A9C640}" destId="{A61A48D2-A508-4DFE-A910-C2A5EC660342}" srcOrd="3" destOrd="0" presId="urn:microsoft.com/office/officeart/2005/8/layout/matrix1"/>
    <dgm:cxn modelId="{8F64E805-329D-4465-BC4F-F181F37F009A}" type="presParOf" srcId="{43CAD1B2-6D93-4BAE-85BE-CEEB11A9C640}" destId="{22586C94-EE78-465C-9D3C-D27F6F13AF06}" srcOrd="4" destOrd="0" presId="urn:microsoft.com/office/officeart/2005/8/layout/matrix1"/>
    <dgm:cxn modelId="{06060E44-604E-45A1-BD80-CB489B427C83}" type="presParOf" srcId="{43CAD1B2-6D93-4BAE-85BE-CEEB11A9C640}" destId="{46C38502-6281-40E4-9ACF-BC789F63055E}" srcOrd="5" destOrd="0" presId="urn:microsoft.com/office/officeart/2005/8/layout/matrix1"/>
    <dgm:cxn modelId="{81454723-4FB1-440B-8F0E-A75708C11BFE}" type="presParOf" srcId="{43CAD1B2-6D93-4BAE-85BE-CEEB11A9C640}" destId="{243EA269-8AC6-471C-888D-4FAC7A6968E8}" srcOrd="6" destOrd="0" presId="urn:microsoft.com/office/officeart/2005/8/layout/matrix1"/>
    <dgm:cxn modelId="{80A5E01D-8BDB-466E-9122-522F40D60FFA}" type="presParOf" srcId="{43CAD1B2-6D93-4BAE-85BE-CEEB11A9C640}" destId="{975FD0A6-2D72-4D95-80F1-6E263C031D85}" srcOrd="7" destOrd="0" presId="urn:microsoft.com/office/officeart/2005/8/layout/matrix1"/>
    <dgm:cxn modelId="{03DD65E0-DDFB-43B7-B886-79C980B459DD}" type="presParOf" srcId="{510F1A06-B62C-491F-99B9-DCE47F23109E}" destId="{426715A5-1328-4C36-ACBE-1F0B24CD2A3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861EED-3978-4793-A493-DE49E56EB02F}"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A0512AB5-C9C2-430E-96FB-E9CE0A40D388}">
      <dgm:prSet phldrT="[Text]"/>
      <dgm:spPr/>
      <dgm:t>
        <a:bodyPr/>
        <a:lstStyle/>
        <a:p>
          <a:r>
            <a:rPr lang="en-US" dirty="0" smtClean="0"/>
            <a:t>KESEDERHANAN</a:t>
          </a:r>
          <a:endParaRPr lang="en-US" dirty="0"/>
        </a:p>
      </dgm:t>
    </dgm:pt>
    <dgm:pt modelId="{E31EB890-F05F-4B4A-9798-AB69427D8178}" type="parTrans" cxnId="{AB63CCAD-C90E-4583-B5DE-A086268FD66D}">
      <dgm:prSet/>
      <dgm:spPr/>
      <dgm:t>
        <a:bodyPr/>
        <a:lstStyle/>
        <a:p>
          <a:endParaRPr lang="en-US"/>
        </a:p>
      </dgm:t>
    </dgm:pt>
    <dgm:pt modelId="{F23229F1-8C12-4596-84A1-CD60BA234E15}" type="sibTrans" cxnId="{AB63CCAD-C90E-4583-B5DE-A086268FD66D}">
      <dgm:prSet/>
      <dgm:spPr/>
      <dgm:t>
        <a:bodyPr/>
        <a:lstStyle/>
        <a:p>
          <a:endParaRPr lang="en-US"/>
        </a:p>
      </dgm:t>
    </dgm:pt>
    <dgm:pt modelId="{6AEDBE73-FC33-449E-9FEE-DD413D9EB5A6}">
      <dgm:prSet phldrT="[Text]"/>
      <dgm:spPr/>
      <dgm:t>
        <a:bodyPr/>
        <a:lstStyle/>
        <a:p>
          <a:r>
            <a:rPr lang="en-US" dirty="0" smtClean="0"/>
            <a:t>PENEKANAN</a:t>
          </a:r>
          <a:endParaRPr lang="en-US" dirty="0"/>
        </a:p>
      </dgm:t>
    </dgm:pt>
    <dgm:pt modelId="{DA108F33-023D-40E6-8141-D7464A467907}" type="parTrans" cxnId="{7DAE57E0-6021-4756-97AF-17D7F3E402E6}">
      <dgm:prSet/>
      <dgm:spPr/>
      <dgm:t>
        <a:bodyPr/>
        <a:lstStyle/>
        <a:p>
          <a:endParaRPr lang="en-US"/>
        </a:p>
      </dgm:t>
    </dgm:pt>
    <dgm:pt modelId="{22F98F8E-AC69-4593-B40C-369DF713AF2B}" type="sibTrans" cxnId="{7DAE57E0-6021-4756-97AF-17D7F3E402E6}">
      <dgm:prSet/>
      <dgm:spPr/>
      <dgm:t>
        <a:bodyPr/>
        <a:lstStyle/>
        <a:p>
          <a:endParaRPr lang="en-US"/>
        </a:p>
      </dgm:t>
    </dgm:pt>
    <dgm:pt modelId="{6110E0C7-33E7-42E6-92F0-7BDCB829C6FB}">
      <dgm:prSet phldrT="[Text]"/>
      <dgm:spPr/>
      <dgm:t>
        <a:bodyPr/>
        <a:lstStyle/>
        <a:p>
          <a:r>
            <a:rPr lang="en-US" dirty="0" smtClean="0"/>
            <a:t>KETERPADUAN</a:t>
          </a:r>
          <a:endParaRPr lang="en-US" dirty="0"/>
        </a:p>
      </dgm:t>
    </dgm:pt>
    <dgm:pt modelId="{35CA41C6-FA74-431E-9A99-09C5D019BCC0}" type="parTrans" cxnId="{82E42659-0D6F-48EC-94DA-4882F658260C}">
      <dgm:prSet/>
      <dgm:spPr/>
      <dgm:t>
        <a:bodyPr/>
        <a:lstStyle/>
        <a:p>
          <a:endParaRPr lang="en-US"/>
        </a:p>
      </dgm:t>
    </dgm:pt>
    <dgm:pt modelId="{F55CFDFB-9D4C-42E0-B86D-CC2A30B40AAD}" type="sibTrans" cxnId="{82E42659-0D6F-48EC-94DA-4882F658260C}">
      <dgm:prSet/>
      <dgm:spPr/>
      <dgm:t>
        <a:bodyPr/>
        <a:lstStyle/>
        <a:p>
          <a:endParaRPr lang="en-US"/>
        </a:p>
      </dgm:t>
    </dgm:pt>
    <dgm:pt modelId="{DDE98B8A-F389-4FE3-898F-8D3528332D6C}" type="pres">
      <dgm:prSet presAssocID="{5F861EED-3978-4793-A493-DE49E56EB02F}" presName="Name0" presStyleCnt="0">
        <dgm:presLayoutVars>
          <dgm:dir/>
          <dgm:resizeHandles val="exact"/>
        </dgm:presLayoutVars>
      </dgm:prSet>
      <dgm:spPr/>
      <dgm:t>
        <a:bodyPr/>
        <a:lstStyle/>
        <a:p>
          <a:endParaRPr lang="id-ID"/>
        </a:p>
      </dgm:t>
    </dgm:pt>
    <dgm:pt modelId="{8D7F2353-6C58-4E13-A264-99096B6426E0}" type="pres">
      <dgm:prSet presAssocID="{A0512AB5-C9C2-430E-96FB-E9CE0A40D388}" presName="composite" presStyleCnt="0"/>
      <dgm:spPr/>
    </dgm:pt>
    <dgm:pt modelId="{F23DD31E-3734-433A-89F7-1F3026444751}" type="pres">
      <dgm:prSet presAssocID="{A0512AB5-C9C2-430E-96FB-E9CE0A40D388}" presName="rect1" presStyleLbl="trAlignAcc1" presStyleIdx="0" presStyleCnt="3">
        <dgm:presLayoutVars>
          <dgm:bulletEnabled val="1"/>
        </dgm:presLayoutVars>
      </dgm:prSet>
      <dgm:spPr/>
      <dgm:t>
        <a:bodyPr/>
        <a:lstStyle/>
        <a:p>
          <a:endParaRPr lang="en-US"/>
        </a:p>
      </dgm:t>
    </dgm:pt>
    <dgm:pt modelId="{B4515B9B-6F7E-4EF2-89F6-475AB8B6BB09}" type="pres">
      <dgm:prSet presAssocID="{A0512AB5-C9C2-430E-96FB-E9CE0A40D388}" presName="rect2" presStyleLbl="fgImgPlace1" presStyleIdx="0" presStyleCnt="3"/>
      <dgm:spPr/>
    </dgm:pt>
    <dgm:pt modelId="{A9FF10B6-4459-4C9C-BCE0-96F43F30A0AD}" type="pres">
      <dgm:prSet presAssocID="{F23229F1-8C12-4596-84A1-CD60BA234E15}" presName="sibTrans" presStyleCnt="0"/>
      <dgm:spPr/>
    </dgm:pt>
    <dgm:pt modelId="{DE651CA1-DD2D-485B-9ACB-3DC5B662F420}" type="pres">
      <dgm:prSet presAssocID="{6AEDBE73-FC33-449E-9FEE-DD413D9EB5A6}" presName="composite" presStyleCnt="0"/>
      <dgm:spPr/>
    </dgm:pt>
    <dgm:pt modelId="{A194BC07-E819-4FE0-92C7-0EA89F1456ED}" type="pres">
      <dgm:prSet presAssocID="{6AEDBE73-FC33-449E-9FEE-DD413D9EB5A6}" presName="rect1" presStyleLbl="trAlignAcc1" presStyleIdx="1" presStyleCnt="3">
        <dgm:presLayoutVars>
          <dgm:bulletEnabled val="1"/>
        </dgm:presLayoutVars>
      </dgm:prSet>
      <dgm:spPr/>
      <dgm:t>
        <a:bodyPr/>
        <a:lstStyle/>
        <a:p>
          <a:endParaRPr lang="en-US"/>
        </a:p>
      </dgm:t>
    </dgm:pt>
    <dgm:pt modelId="{7312F9CD-0697-47BE-A68D-376E41F2C0C4}" type="pres">
      <dgm:prSet presAssocID="{6AEDBE73-FC33-449E-9FEE-DD413D9EB5A6}" presName="rect2" presStyleLbl="fgImgPlace1" presStyleIdx="1" presStyleCnt="3"/>
      <dgm:spPr/>
    </dgm:pt>
    <dgm:pt modelId="{0DCFEC03-3C20-4236-B25D-9907134E70B0}" type="pres">
      <dgm:prSet presAssocID="{22F98F8E-AC69-4593-B40C-369DF713AF2B}" presName="sibTrans" presStyleCnt="0"/>
      <dgm:spPr/>
    </dgm:pt>
    <dgm:pt modelId="{9F8A317D-7E60-409D-9607-19D71452E009}" type="pres">
      <dgm:prSet presAssocID="{6110E0C7-33E7-42E6-92F0-7BDCB829C6FB}" presName="composite" presStyleCnt="0"/>
      <dgm:spPr/>
    </dgm:pt>
    <dgm:pt modelId="{7493AB51-89CC-4076-983F-FECC9D5B167E}" type="pres">
      <dgm:prSet presAssocID="{6110E0C7-33E7-42E6-92F0-7BDCB829C6FB}" presName="rect1" presStyleLbl="trAlignAcc1" presStyleIdx="2" presStyleCnt="3">
        <dgm:presLayoutVars>
          <dgm:bulletEnabled val="1"/>
        </dgm:presLayoutVars>
      </dgm:prSet>
      <dgm:spPr/>
      <dgm:t>
        <a:bodyPr/>
        <a:lstStyle/>
        <a:p>
          <a:endParaRPr lang="en-US"/>
        </a:p>
      </dgm:t>
    </dgm:pt>
    <dgm:pt modelId="{EB7085CB-8E4B-41A5-A7C2-27CF0AEF0B36}" type="pres">
      <dgm:prSet presAssocID="{6110E0C7-33E7-42E6-92F0-7BDCB829C6FB}" presName="rect2" presStyleLbl="fgImgPlace1" presStyleIdx="2" presStyleCnt="3"/>
      <dgm:spPr/>
    </dgm:pt>
  </dgm:ptLst>
  <dgm:cxnLst>
    <dgm:cxn modelId="{7DAE57E0-6021-4756-97AF-17D7F3E402E6}" srcId="{5F861EED-3978-4793-A493-DE49E56EB02F}" destId="{6AEDBE73-FC33-449E-9FEE-DD413D9EB5A6}" srcOrd="1" destOrd="0" parTransId="{DA108F33-023D-40E6-8141-D7464A467907}" sibTransId="{22F98F8E-AC69-4593-B40C-369DF713AF2B}"/>
    <dgm:cxn modelId="{061D6235-A1B4-4EB9-B5A1-334B86F2FBB1}" type="presOf" srcId="{A0512AB5-C9C2-430E-96FB-E9CE0A40D388}" destId="{F23DD31E-3734-433A-89F7-1F3026444751}" srcOrd="0" destOrd="0" presId="urn:microsoft.com/office/officeart/2008/layout/PictureStrips"/>
    <dgm:cxn modelId="{82E42659-0D6F-48EC-94DA-4882F658260C}" srcId="{5F861EED-3978-4793-A493-DE49E56EB02F}" destId="{6110E0C7-33E7-42E6-92F0-7BDCB829C6FB}" srcOrd="2" destOrd="0" parTransId="{35CA41C6-FA74-431E-9A99-09C5D019BCC0}" sibTransId="{F55CFDFB-9D4C-42E0-B86D-CC2A30B40AAD}"/>
    <dgm:cxn modelId="{CEE9A7AA-30E0-4791-A907-E05C33FFF93E}" type="presOf" srcId="{5F861EED-3978-4793-A493-DE49E56EB02F}" destId="{DDE98B8A-F389-4FE3-898F-8D3528332D6C}" srcOrd="0" destOrd="0" presId="urn:microsoft.com/office/officeart/2008/layout/PictureStrips"/>
    <dgm:cxn modelId="{486709A3-A53F-4794-8799-A383AA613819}" type="presOf" srcId="{6110E0C7-33E7-42E6-92F0-7BDCB829C6FB}" destId="{7493AB51-89CC-4076-983F-FECC9D5B167E}" srcOrd="0" destOrd="0" presId="urn:microsoft.com/office/officeart/2008/layout/PictureStrips"/>
    <dgm:cxn modelId="{CFB9659C-C466-4E84-A11E-A340B30FD4EB}" type="presOf" srcId="{6AEDBE73-FC33-449E-9FEE-DD413D9EB5A6}" destId="{A194BC07-E819-4FE0-92C7-0EA89F1456ED}" srcOrd="0" destOrd="0" presId="urn:microsoft.com/office/officeart/2008/layout/PictureStrips"/>
    <dgm:cxn modelId="{AB63CCAD-C90E-4583-B5DE-A086268FD66D}" srcId="{5F861EED-3978-4793-A493-DE49E56EB02F}" destId="{A0512AB5-C9C2-430E-96FB-E9CE0A40D388}" srcOrd="0" destOrd="0" parTransId="{E31EB890-F05F-4B4A-9798-AB69427D8178}" sibTransId="{F23229F1-8C12-4596-84A1-CD60BA234E15}"/>
    <dgm:cxn modelId="{B49E29E3-D2A4-45BD-AB0A-DD57A168DB64}" type="presParOf" srcId="{DDE98B8A-F389-4FE3-898F-8D3528332D6C}" destId="{8D7F2353-6C58-4E13-A264-99096B6426E0}" srcOrd="0" destOrd="0" presId="urn:microsoft.com/office/officeart/2008/layout/PictureStrips"/>
    <dgm:cxn modelId="{C6CF58F2-0799-4A8F-81CB-5445D5AD24B0}" type="presParOf" srcId="{8D7F2353-6C58-4E13-A264-99096B6426E0}" destId="{F23DD31E-3734-433A-89F7-1F3026444751}" srcOrd="0" destOrd="0" presId="urn:microsoft.com/office/officeart/2008/layout/PictureStrips"/>
    <dgm:cxn modelId="{12B7AD12-FEF6-4D7B-8755-4E2DB5480B5E}" type="presParOf" srcId="{8D7F2353-6C58-4E13-A264-99096B6426E0}" destId="{B4515B9B-6F7E-4EF2-89F6-475AB8B6BB09}" srcOrd="1" destOrd="0" presId="urn:microsoft.com/office/officeart/2008/layout/PictureStrips"/>
    <dgm:cxn modelId="{40998350-CC91-408D-A3FC-FA3AF298485A}" type="presParOf" srcId="{DDE98B8A-F389-4FE3-898F-8D3528332D6C}" destId="{A9FF10B6-4459-4C9C-BCE0-96F43F30A0AD}" srcOrd="1" destOrd="0" presId="urn:microsoft.com/office/officeart/2008/layout/PictureStrips"/>
    <dgm:cxn modelId="{F77B4EA1-C38F-4D50-82F0-8873F9FE2084}" type="presParOf" srcId="{DDE98B8A-F389-4FE3-898F-8D3528332D6C}" destId="{DE651CA1-DD2D-485B-9ACB-3DC5B662F420}" srcOrd="2" destOrd="0" presId="urn:microsoft.com/office/officeart/2008/layout/PictureStrips"/>
    <dgm:cxn modelId="{479DCEB5-EFD7-45E9-A723-1F370BD09E78}" type="presParOf" srcId="{DE651CA1-DD2D-485B-9ACB-3DC5B662F420}" destId="{A194BC07-E819-4FE0-92C7-0EA89F1456ED}" srcOrd="0" destOrd="0" presId="urn:microsoft.com/office/officeart/2008/layout/PictureStrips"/>
    <dgm:cxn modelId="{E57C61B9-18AA-4C84-8FB6-1FBBFF66E2EA}" type="presParOf" srcId="{DE651CA1-DD2D-485B-9ACB-3DC5B662F420}" destId="{7312F9CD-0697-47BE-A68D-376E41F2C0C4}" srcOrd="1" destOrd="0" presId="urn:microsoft.com/office/officeart/2008/layout/PictureStrips"/>
    <dgm:cxn modelId="{D1BCAC74-190B-4B5A-B348-2C548CC1DA52}" type="presParOf" srcId="{DDE98B8A-F389-4FE3-898F-8D3528332D6C}" destId="{0DCFEC03-3C20-4236-B25D-9907134E70B0}" srcOrd="3" destOrd="0" presId="urn:microsoft.com/office/officeart/2008/layout/PictureStrips"/>
    <dgm:cxn modelId="{BEE20B0C-1776-4711-99EE-D941112151C2}" type="presParOf" srcId="{DDE98B8A-F389-4FE3-898F-8D3528332D6C}" destId="{9F8A317D-7E60-409D-9607-19D71452E009}" srcOrd="4" destOrd="0" presId="urn:microsoft.com/office/officeart/2008/layout/PictureStrips"/>
    <dgm:cxn modelId="{D9966CF9-080F-48AF-9F66-DABB574216DD}" type="presParOf" srcId="{9F8A317D-7E60-409D-9607-19D71452E009}" destId="{7493AB51-89CC-4076-983F-FECC9D5B167E}" srcOrd="0" destOrd="0" presId="urn:microsoft.com/office/officeart/2008/layout/PictureStrips"/>
    <dgm:cxn modelId="{62FA9417-9226-4836-AB5E-7A0171FB7163}" type="presParOf" srcId="{9F8A317D-7E60-409D-9607-19D71452E009}" destId="{EB7085CB-8E4B-41A5-A7C2-27CF0AEF0B36}"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B6EDE7-72E6-4471-BC48-AD14EE6448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0C396D-070F-443E-BBFF-A8A549D01412}">
      <dgm:prSet phldrT="[Text]"/>
      <dgm:spPr/>
      <dgm:t>
        <a:bodyPr/>
        <a:lstStyle/>
        <a:p>
          <a:r>
            <a:rPr lang="en-US" dirty="0" smtClean="0"/>
            <a:t>PEMANFAATAN MEDIA DALAM SITUASI KELAS</a:t>
          </a:r>
          <a:endParaRPr lang="en-US" dirty="0"/>
        </a:p>
      </dgm:t>
    </dgm:pt>
    <dgm:pt modelId="{5F506008-ECEC-4BBF-9681-6C79A9446C8E}" type="parTrans" cxnId="{75FFF361-875B-40AC-AAD0-3319F19E9C8D}">
      <dgm:prSet/>
      <dgm:spPr/>
      <dgm:t>
        <a:bodyPr/>
        <a:lstStyle/>
        <a:p>
          <a:endParaRPr lang="en-US"/>
        </a:p>
      </dgm:t>
    </dgm:pt>
    <dgm:pt modelId="{58D93999-C05B-451B-B38A-381F81BCA188}" type="sibTrans" cxnId="{75FFF361-875B-40AC-AAD0-3319F19E9C8D}">
      <dgm:prSet/>
      <dgm:spPr/>
      <dgm:t>
        <a:bodyPr/>
        <a:lstStyle/>
        <a:p>
          <a:endParaRPr lang="en-US"/>
        </a:p>
      </dgm:t>
    </dgm:pt>
    <dgm:pt modelId="{B85F28D9-4710-4E46-89EA-C05F3C2DDF3F}">
      <dgm:prSet phldrT="[Text]"/>
      <dgm:spPr/>
      <dgm:t>
        <a:bodyPr/>
        <a:lstStyle/>
        <a:p>
          <a:r>
            <a:rPr lang="en-US" dirty="0" smtClean="0"/>
            <a:t>CLASS ROOM SETTING</a:t>
          </a:r>
          <a:endParaRPr lang="en-US" dirty="0"/>
        </a:p>
      </dgm:t>
    </dgm:pt>
    <dgm:pt modelId="{7BE6138E-0315-4936-B2EE-66C177D7199E}" type="parTrans" cxnId="{3C20D514-4457-4A5B-8D88-534A76C0B166}">
      <dgm:prSet/>
      <dgm:spPr/>
      <dgm:t>
        <a:bodyPr/>
        <a:lstStyle/>
        <a:p>
          <a:endParaRPr lang="en-US"/>
        </a:p>
      </dgm:t>
    </dgm:pt>
    <dgm:pt modelId="{B6A66FE5-A134-43E2-A5CE-584F20BF1E65}" type="sibTrans" cxnId="{3C20D514-4457-4A5B-8D88-534A76C0B166}">
      <dgm:prSet/>
      <dgm:spPr/>
      <dgm:t>
        <a:bodyPr/>
        <a:lstStyle/>
        <a:p>
          <a:endParaRPr lang="en-US"/>
        </a:p>
      </dgm:t>
    </dgm:pt>
    <dgm:pt modelId="{0139CE90-896C-48EC-9AF2-5FE8CF770914}">
      <dgm:prSet phldrT="[Text]"/>
      <dgm:spPr/>
      <dgm:t>
        <a:bodyPr/>
        <a:lstStyle/>
        <a:p>
          <a:r>
            <a:rPr lang="en-US" dirty="0" smtClean="0"/>
            <a:t>PEMANFAATAN MEDIA DI LUAR SITUASI KELAS</a:t>
          </a:r>
          <a:endParaRPr lang="en-US" dirty="0"/>
        </a:p>
      </dgm:t>
    </dgm:pt>
    <dgm:pt modelId="{6ADEA13F-EBF7-4D30-A281-A05EECFD710F}" type="parTrans" cxnId="{64A0696B-557C-4A41-8DB0-05B94F0DDB0C}">
      <dgm:prSet/>
      <dgm:spPr/>
      <dgm:t>
        <a:bodyPr/>
        <a:lstStyle/>
        <a:p>
          <a:endParaRPr lang="en-US"/>
        </a:p>
      </dgm:t>
    </dgm:pt>
    <dgm:pt modelId="{4EF8D751-741A-4B15-B01F-629C90B2D01A}" type="sibTrans" cxnId="{64A0696B-557C-4A41-8DB0-05B94F0DDB0C}">
      <dgm:prSet/>
      <dgm:spPr/>
      <dgm:t>
        <a:bodyPr/>
        <a:lstStyle/>
        <a:p>
          <a:endParaRPr lang="en-US"/>
        </a:p>
      </dgm:t>
    </dgm:pt>
    <dgm:pt modelId="{92FD3F68-5E2C-4998-BDA0-E1E7F8C08049}">
      <dgm:prSet phldrT="[Text]" phldr="1"/>
      <dgm:spPr/>
      <dgm:t>
        <a:bodyPr/>
        <a:lstStyle/>
        <a:p>
          <a:endParaRPr lang="en-US"/>
        </a:p>
      </dgm:t>
    </dgm:pt>
    <dgm:pt modelId="{639FFAB4-7C8E-44AC-989F-9DE7178629D7}" type="parTrans" cxnId="{C150F185-D506-4347-BD41-E8B8E37D230F}">
      <dgm:prSet/>
      <dgm:spPr/>
      <dgm:t>
        <a:bodyPr/>
        <a:lstStyle/>
        <a:p>
          <a:endParaRPr lang="en-US"/>
        </a:p>
      </dgm:t>
    </dgm:pt>
    <dgm:pt modelId="{A2567088-8D0F-4EF8-8C54-E3177B6C2491}" type="sibTrans" cxnId="{C150F185-D506-4347-BD41-E8B8E37D230F}">
      <dgm:prSet/>
      <dgm:spPr/>
      <dgm:t>
        <a:bodyPr/>
        <a:lstStyle/>
        <a:p>
          <a:endParaRPr lang="en-US"/>
        </a:p>
      </dgm:t>
    </dgm:pt>
    <dgm:pt modelId="{5CCE7EE5-48AF-4CB4-9136-1491666465FA}" type="pres">
      <dgm:prSet presAssocID="{64B6EDE7-72E6-4471-BC48-AD14EE644835}" presName="linear" presStyleCnt="0">
        <dgm:presLayoutVars>
          <dgm:animLvl val="lvl"/>
          <dgm:resizeHandles val="exact"/>
        </dgm:presLayoutVars>
      </dgm:prSet>
      <dgm:spPr/>
      <dgm:t>
        <a:bodyPr/>
        <a:lstStyle/>
        <a:p>
          <a:endParaRPr lang="id-ID"/>
        </a:p>
      </dgm:t>
    </dgm:pt>
    <dgm:pt modelId="{9825A196-C854-49B7-9615-AF17F3B47076}" type="pres">
      <dgm:prSet presAssocID="{800C396D-070F-443E-BBFF-A8A549D01412}" presName="parentText" presStyleLbl="node1" presStyleIdx="0" presStyleCnt="2">
        <dgm:presLayoutVars>
          <dgm:chMax val="0"/>
          <dgm:bulletEnabled val="1"/>
        </dgm:presLayoutVars>
      </dgm:prSet>
      <dgm:spPr/>
      <dgm:t>
        <a:bodyPr/>
        <a:lstStyle/>
        <a:p>
          <a:endParaRPr lang="id-ID"/>
        </a:p>
      </dgm:t>
    </dgm:pt>
    <dgm:pt modelId="{1BBF589B-3C6D-4BF1-BBEB-11CC5A298A69}" type="pres">
      <dgm:prSet presAssocID="{800C396D-070F-443E-BBFF-A8A549D01412}" presName="childText" presStyleLbl="revTx" presStyleIdx="0" presStyleCnt="2">
        <dgm:presLayoutVars>
          <dgm:bulletEnabled val="1"/>
        </dgm:presLayoutVars>
      </dgm:prSet>
      <dgm:spPr/>
      <dgm:t>
        <a:bodyPr/>
        <a:lstStyle/>
        <a:p>
          <a:endParaRPr lang="en-US"/>
        </a:p>
      </dgm:t>
    </dgm:pt>
    <dgm:pt modelId="{F9470A69-EDD4-44DE-9638-3D77BF4A392A}" type="pres">
      <dgm:prSet presAssocID="{0139CE90-896C-48EC-9AF2-5FE8CF770914}" presName="parentText" presStyleLbl="node1" presStyleIdx="1" presStyleCnt="2">
        <dgm:presLayoutVars>
          <dgm:chMax val="0"/>
          <dgm:bulletEnabled val="1"/>
        </dgm:presLayoutVars>
      </dgm:prSet>
      <dgm:spPr/>
      <dgm:t>
        <a:bodyPr/>
        <a:lstStyle/>
        <a:p>
          <a:endParaRPr lang="id-ID"/>
        </a:p>
      </dgm:t>
    </dgm:pt>
    <dgm:pt modelId="{9E80590A-85A3-4373-B75D-2FA4B8B193FC}" type="pres">
      <dgm:prSet presAssocID="{0139CE90-896C-48EC-9AF2-5FE8CF770914}" presName="childText" presStyleLbl="revTx" presStyleIdx="1" presStyleCnt="2">
        <dgm:presLayoutVars>
          <dgm:bulletEnabled val="1"/>
        </dgm:presLayoutVars>
      </dgm:prSet>
      <dgm:spPr/>
      <dgm:t>
        <a:bodyPr/>
        <a:lstStyle/>
        <a:p>
          <a:endParaRPr lang="id-ID"/>
        </a:p>
      </dgm:t>
    </dgm:pt>
  </dgm:ptLst>
  <dgm:cxnLst>
    <dgm:cxn modelId="{D33E6DE6-FC18-4866-9DEF-D7DB8BB62108}" type="presOf" srcId="{0139CE90-896C-48EC-9AF2-5FE8CF770914}" destId="{F9470A69-EDD4-44DE-9638-3D77BF4A392A}" srcOrd="0" destOrd="0" presId="urn:microsoft.com/office/officeart/2005/8/layout/vList2"/>
    <dgm:cxn modelId="{C150F185-D506-4347-BD41-E8B8E37D230F}" srcId="{0139CE90-896C-48EC-9AF2-5FE8CF770914}" destId="{92FD3F68-5E2C-4998-BDA0-E1E7F8C08049}" srcOrd="0" destOrd="0" parTransId="{639FFAB4-7C8E-44AC-989F-9DE7178629D7}" sibTransId="{A2567088-8D0F-4EF8-8C54-E3177B6C2491}"/>
    <dgm:cxn modelId="{CEB992AC-F415-415A-A963-A65B8E786FDA}" type="presOf" srcId="{92FD3F68-5E2C-4998-BDA0-E1E7F8C08049}" destId="{9E80590A-85A3-4373-B75D-2FA4B8B193FC}" srcOrd="0" destOrd="0" presId="urn:microsoft.com/office/officeart/2005/8/layout/vList2"/>
    <dgm:cxn modelId="{7D80C75C-53D7-4547-87B0-2ACBD2003522}" type="presOf" srcId="{64B6EDE7-72E6-4471-BC48-AD14EE644835}" destId="{5CCE7EE5-48AF-4CB4-9136-1491666465FA}" srcOrd="0" destOrd="0" presId="urn:microsoft.com/office/officeart/2005/8/layout/vList2"/>
    <dgm:cxn modelId="{F38DB04C-204F-4A81-B517-EDBE5592836E}" type="presOf" srcId="{800C396D-070F-443E-BBFF-A8A549D01412}" destId="{9825A196-C854-49B7-9615-AF17F3B47076}" srcOrd="0" destOrd="0" presId="urn:microsoft.com/office/officeart/2005/8/layout/vList2"/>
    <dgm:cxn modelId="{64A0696B-557C-4A41-8DB0-05B94F0DDB0C}" srcId="{64B6EDE7-72E6-4471-BC48-AD14EE644835}" destId="{0139CE90-896C-48EC-9AF2-5FE8CF770914}" srcOrd="1" destOrd="0" parTransId="{6ADEA13F-EBF7-4D30-A281-A05EECFD710F}" sibTransId="{4EF8D751-741A-4B15-B01F-629C90B2D01A}"/>
    <dgm:cxn modelId="{FD5ACC89-FD5F-49BD-9B0F-5E18C2FC8D29}" type="presOf" srcId="{B85F28D9-4710-4E46-89EA-C05F3C2DDF3F}" destId="{1BBF589B-3C6D-4BF1-BBEB-11CC5A298A69}" srcOrd="0" destOrd="0" presId="urn:microsoft.com/office/officeart/2005/8/layout/vList2"/>
    <dgm:cxn modelId="{3C20D514-4457-4A5B-8D88-534A76C0B166}" srcId="{800C396D-070F-443E-BBFF-A8A549D01412}" destId="{B85F28D9-4710-4E46-89EA-C05F3C2DDF3F}" srcOrd="0" destOrd="0" parTransId="{7BE6138E-0315-4936-B2EE-66C177D7199E}" sibTransId="{B6A66FE5-A134-43E2-A5CE-584F20BF1E65}"/>
    <dgm:cxn modelId="{75FFF361-875B-40AC-AAD0-3319F19E9C8D}" srcId="{64B6EDE7-72E6-4471-BC48-AD14EE644835}" destId="{800C396D-070F-443E-BBFF-A8A549D01412}" srcOrd="0" destOrd="0" parTransId="{5F506008-ECEC-4BBF-9681-6C79A9446C8E}" sibTransId="{58D93999-C05B-451B-B38A-381F81BCA188}"/>
    <dgm:cxn modelId="{B5370A9E-F0EA-4266-B4E4-DCC2DF938142}" type="presParOf" srcId="{5CCE7EE5-48AF-4CB4-9136-1491666465FA}" destId="{9825A196-C854-49B7-9615-AF17F3B47076}" srcOrd="0" destOrd="0" presId="urn:microsoft.com/office/officeart/2005/8/layout/vList2"/>
    <dgm:cxn modelId="{AFEE5899-672D-494E-9C39-9FF6867A43A2}" type="presParOf" srcId="{5CCE7EE5-48AF-4CB4-9136-1491666465FA}" destId="{1BBF589B-3C6D-4BF1-BBEB-11CC5A298A69}" srcOrd="1" destOrd="0" presId="urn:microsoft.com/office/officeart/2005/8/layout/vList2"/>
    <dgm:cxn modelId="{515386FE-0972-4B6A-9278-1813957C9D46}" type="presParOf" srcId="{5CCE7EE5-48AF-4CB4-9136-1491666465FA}" destId="{F9470A69-EDD4-44DE-9638-3D77BF4A392A}" srcOrd="2" destOrd="0" presId="urn:microsoft.com/office/officeart/2005/8/layout/vList2"/>
    <dgm:cxn modelId="{67C94BFF-19A8-4F06-B620-30FC0C0E7F73}" type="presParOf" srcId="{5CCE7EE5-48AF-4CB4-9136-1491666465FA}" destId="{9E80590A-85A3-4373-B75D-2FA4B8B193F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02312-8502-4EC5-95A1-ECC0AC234DE5}"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00B14E64-C079-43FA-9AAC-6D9E33B0CF6C}">
      <dgm:prSet phldrT="[Text]"/>
      <dgm:spPr/>
      <dgm:t>
        <a:bodyPr/>
        <a:lstStyle/>
        <a:p>
          <a:r>
            <a:rPr lang="en-US" dirty="0" smtClean="0"/>
            <a:t>TUJUAN PEMBELAJARAN</a:t>
          </a:r>
          <a:endParaRPr lang="en-US" dirty="0"/>
        </a:p>
      </dgm:t>
    </dgm:pt>
    <dgm:pt modelId="{A7AB9A9F-6D7C-47D9-BFBA-BF01657D5703}" type="parTrans" cxnId="{D5F39295-284C-401A-ADCD-30DE06347A89}">
      <dgm:prSet/>
      <dgm:spPr/>
      <dgm:t>
        <a:bodyPr/>
        <a:lstStyle/>
        <a:p>
          <a:endParaRPr lang="en-US"/>
        </a:p>
      </dgm:t>
    </dgm:pt>
    <dgm:pt modelId="{11C2FF37-39F8-40EA-9DA5-E091BA19211F}" type="sibTrans" cxnId="{D5F39295-284C-401A-ADCD-30DE06347A89}">
      <dgm:prSet/>
      <dgm:spPr/>
      <dgm:t>
        <a:bodyPr/>
        <a:lstStyle/>
        <a:p>
          <a:endParaRPr lang="en-US"/>
        </a:p>
      </dgm:t>
    </dgm:pt>
    <dgm:pt modelId="{01561857-8504-4EE1-91C9-E8D5ABE481DF}">
      <dgm:prSet phldrT="[Text]"/>
      <dgm:spPr/>
      <dgm:t>
        <a:bodyPr/>
        <a:lstStyle/>
        <a:p>
          <a:r>
            <a:rPr lang="en-US" dirty="0" smtClean="0"/>
            <a:t>MATERI</a:t>
          </a:r>
          <a:endParaRPr lang="en-US" dirty="0"/>
        </a:p>
      </dgm:t>
    </dgm:pt>
    <dgm:pt modelId="{93E5E35D-15DD-4BC4-9882-2F9EAA8BDE81}" type="parTrans" cxnId="{BDE46E22-DF8C-4A60-B630-008A0503F3BB}">
      <dgm:prSet/>
      <dgm:spPr/>
      <dgm:t>
        <a:bodyPr/>
        <a:lstStyle/>
        <a:p>
          <a:endParaRPr lang="en-US"/>
        </a:p>
      </dgm:t>
    </dgm:pt>
    <dgm:pt modelId="{80295337-6407-4D6C-8A9C-4CF4C7268547}" type="sibTrans" cxnId="{BDE46E22-DF8C-4A60-B630-008A0503F3BB}">
      <dgm:prSet/>
      <dgm:spPr/>
      <dgm:t>
        <a:bodyPr/>
        <a:lstStyle/>
        <a:p>
          <a:endParaRPr lang="en-US"/>
        </a:p>
      </dgm:t>
    </dgm:pt>
    <dgm:pt modelId="{4B1A7942-2E4C-48F2-8649-4618AD27B495}">
      <dgm:prSet phldrT="[Text]"/>
      <dgm:spPr/>
      <dgm:t>
        <a:bodyPr/>
        <a:lstStyle/>
        <a:p>
          <a:r>
            <a:rPr lang="en-US" dirty="0" smtClean="0"/>
            <a:t>STRATEGI</a:t>
          </a:r>
          <a:endParaRPr lang="en-US" dirty="0"/>
        </a:p>
      </dgm:t>
    </dgm:pt>
    <dgm:pt modelId="{6146C925-31A9-47CD-A88F-F3F0430BE53C}" type="parTrans" cxnId="{F2DADED8-E959-4ABF-925C-4937ACB30F11}">
      <dgm:prSet/>
      <dgm:spPr/>
      <dgm:t>
        <a:bodyPr/>
        <a:lstStyle/>
        <a:p>
          <a:endParaRPr lang="en-US"/>
        </a:p>
      </dgm:t>
    </dgm:pt>
    <dgm:pt modelId="{0013D1DD-8921-41F3-89F3-A619CD19706E}" type="sibTrans" cxnId="{F2DADED8-E959-4ABF-925C-4937ACB30F11}">
      <dgm:prSet/>
      <dgm:spPr/>
      <dgm:t>
        <a:bodyPr/>
        <a:lstStyle/>
        <a:p>
          <a:endParaRPr lang="en-US"/>
        </a:p>
      </dgm:t>
    </dgm:pt>
    <dgm:pt modelId="{8B7FE69D-F3A2-489E-B1D1-82A2DDEDF83D}">
      <dgm:prSet phldrT="[Text]" custT="1"/>
      <dgm:spPr/>
      <dgm:t>
        <a:bodyPr/>
        <a:lstStyle/>
        <a:p>
          <a:r>
            <a:rPr lang="en-US" sz="2400" b="1" dirty="0" smtClean="0">
              <a:solidFill>
                <a:srgbClr val="FF0000"/>
              </a:solidFill>
            </a:rPr>
            <a:t>MEDIA &amp; SUMBER</a:t>
          </a:r>
          <a:endParaRPr lang="en-US" sz="2400" b="1" dirty="0">
            <a:solidFill>
              <a:srgbClr val="FF0000"/>
            </a:solidFill>
          </a:endParaRPr>
        </a:p>
      </dgm:t>
    </dgm:pt>
    <dgm:pt modelId="{C98F8C86-BCC2-455A-95F9-90AC0287AF40}" type="parTrans" cxnId="{9BF01934-0313-4CBB-86CB-2DC77F510C84}">
      <dgm:prSet/>
      <dgm:spPr/>
      <dgm:t>
        <a:bodyPr/>
        <a:lstStyle/>
        <a:p>
          <a:endParaRPr lang="en-US"/>
        </a:p>
      </dgm:t>
    </dgm:pt>
    <dgm:pt modelId="{54E30789-54FA-470B-BE10-8D7014170CB7}" type="sibTrans" cxnId="{9BF01934-0313-4CBB-86CB-2DC77F510C84}">
      <dgm:prSet/>
      <dgm:spPr/>
      <dgm:t>
        <a:bodyPr/>
        <a:lstStyle/>
        <a:p>
          <a:endParaRPr lang="en-US"/>
        </a:p>
      </dgm:t>
    </dgm:pt>
    <dgm:pt modelId="{81EE5421-AAF7-45C7-9D45-E6943BE61CA1}">
      <dgm:prSet phldrT="[Text]"/>
      <dgm:spPr/>
      <dgm:t>
        <a:bodyPr/>
        <a:lstStyle/>
        <a:p>
          <a:r>
            <a:rPr lang="en-US" dirty="0" smtClean="0"/>
            <a:t>EVALUASI</a:t>
          </a:r>
          <a:endParaRPr lang="en-US" dirty="0"/>
        </a:p>
      </dgm:t>
    </dgm:pt>
    <dgm:pt modelId="{A93B0632-95FC-46F9-A181-699F35A0A5EF}" type="parTrans" cxnId="{2393050F-138A-41D7-BACC-B35F26669162}">
      <dgm:prSet/>
      <dgm:spPr/>
      <dgm:t>
        <a:bodyPr/>
        <a:lstStyle/>
        <a:p>
          <a:endParaRPr lang="en-US"/>
        </a:p>
      </dgm:t>
    </dgm:pt>
    <dgm:pt modelId="{F5D86393-47D5-4B39-BA8E-3E1EEB11FA45}" type="sibTrans" cxnId="{2393050F-138A-41D7-BACC-B35F26669162}">
      <dgm:prSet/>
      <dgm:spPr/>
      <dgm:t>
        <a:bodyPr/>
        <a:lstStyle/>
        <a:p>
          <a:endParaRPr lang="en-US"/>
        </a:p>
      </dgm:t>
    </dgm:pt>
    <dgm:pt modelId="{6D91C741-D7E0-46DB-AB7E-8B58AA087984}" type="pres">
      <dgm:prSet presAssocID="{A7E02312-8502-4EC5-95A1-ECC0AC234DE5}" presName="Name0" presStyleCnt="0">
        <dgm:presLayoutVars>
          <dgm:dir/>
          <dgm:resizeHandles val="exact"/>
        </dgm:presLayoutVars>
      </dgm:prSet>
      <dgm:spPr/>
    </dgm:pt>
    <dgm:pt modelId="{F9B27833-57BE-4C4E-9F42-BCB97E7F9080}" type="pres">
      <dgm:prSet presAssocID="{00B14E64-C079-43FA-9AAC-6D9E33B0CF6C}" presName="composite" presStyleCnt="0"/>
      <dgm:spPr/>
    </dgm:pt>
    <dgm:pt modelId="{B184ACE8-461E-4658-AD74-AEEA6CCE6D95}" type="pres">
      <dgm:prSet presAssocID="{00B14E64-C079-43FA-9AAC-6D9E33B0CF6C}" presName="bgChev" presStyleLbl="node1" presStyleIdx="0" presStyleCnt="5"/>
      <dgm:spPr/>
    </dgm:pt>
    <dgm:pt modelId="{BA04464A-B1BB-4794-BF6F-A8F2999AEF79}" type="pres">
      <dgm:prSet presAssocID="{00B14E64-C079-43FA-9AAC-6D9E33B0CF6C}" presName="txNode" presStyleLbl="fgAcc1" presStyleIdx="0" presStyleCnt="5">
        <dgm:presLayoutVars>
          <dgm:bulletEnabled val="1"/>
        </dgm:presLayoutVars>
      </dgm:prSet>
      <dgm:spPr/>
      <dgm:t>
        <a:bodyPr/>
        <a:lstStyle/>
        <a:p>
          <a:endParaRPr lang="en-US"/>
        </a:p>
      </dgm:t>
    </dgm:pt>
    <dgm:pt modelId="{7525D9D9-C76B-4763-AF4F-896E620B524B}" type="pres">
      <dgm:prSet presAssocID="{11C2FF37-39F8-40EA-9DA5-E091BA19211F}" presName="compositeSpace" presStyleCnt="0"/>
      <dgm:spPr/>
    </dgm:pt>
    <dgm:pt modelId="{9950922E-D733-422F-A6D6-8403EDF1C524}" type="pres">
      <dgm:prSet presAssocID="{01561857-8504-4EE1-91C9-E8D5ABE481DF}" presName="composite" presStyleCnt="0"/>
      <dgm:spPr/>
    </dgm:pt>
    <dgm:pt modelId="{BC06F1D2-40E0-4977-AA53-BD8DB6235814}" type="pres">
      <dgm:prSet presAssocID="{01561857-8504-4EE1-91C9-E8D5ABE481DF}" presName="bgChev" presStyleLbl="node1" presStyleIdx="1" presStyleCnt="5"/>
      <dgm:spPr/>
    </dgm:pt>
    <dgm:pt modelId="{F1704603-971E-4F30-B83E-F2F57D10DD23}" type="pres">
      <dgm:prSet presAssocID="{01561857-8504-4EE1-91C9-E8D5ABE481DF}" presName="txNode" presStyleLbl="fgAcc1" presStyleIdx="1" presStyleCnt="5">
        <dgm:presLayoutVars>
          <dgm:bulletEnabled val="1"/>
        </dgm:presLayoutVars>
      </dgm:prSet>
      <dgm:spPr/>
      <dgm:t>
        <a:bodyPr/>
        <a:lstStyle/>
        <a:p>
          <a:endParaRPr lang="id-ID"/>
        </a:p>
      </dgm:t>
    </dgm:pt>
    <dgm:pt modelId="{3DF860BB-605E-4518-A346-8C9F9F99345A}" type="pres">
      <dgm:prSet presAssocID="{80295337-6407-4D6C-8A9C-4CF4C7268547}" presName="compositeSpace" presStyleCnt="0"/>
      <dgm:spPr/>
    </dgm:pt>
    <dgm:pt modelId="{BE375625-9669-4888-9927-11BD47056813}" type="pres">
      <dgm:prSet presAssocID="{4B1A7942-2E4C-48F2-8649-4618AD27B495}" presName="composite" presStyleCnt="0"/>
      <dgm:spPr/>
    </dgm:pt>
    <dgm:pt modelId="{727CE9C5-1A68-420A-8B37-F06D9D6878A6}" type="pres">
      <dgm:prSet presAssocID="{4B1A7942-2E4C-48F2-8649-4618AD27B495}" presName="bgChev" presStyleLbl="node1" presStyleIdx="2" presStyleCnt="5"/>
      <dgm:spPr/>
    </dgm:pt>
    <dgm:pt modelId="{18932444-4751-4889-84F4-90C6B2CE3094}" type="pres">
      <dgm:prSet presAssocID="{4B1A7942-2E4C-48F2-8649-4618AD27B495}" presName="txNode" presStyleLbl="fgAcc1" presStyleIdx="2" presStyleCnt="5">
        <dgm:presLayoutVars>
          <dgm:bulletEnabled val="1"/>
        </dgm:presLayoutVars>
      </dgm:prSet>
      <dgm:spPr/>
      <dgm:t>
        <a:bodyPr/>
        <a:lstStyle/>
        <a:p>
          <a:endParaRPr lang="id-ID"/>
        </a:p>
      </dgm:t>
    </dgm:pt>
    <dgm:pt modelId="{C905696C-AFA7-45A7-AD45-4B91489A93B1}" type="pres">
      <dgm:prSet presAssocID="{0013D1DD-8921-41F3-89F3-A619CD19706E}" presName="compositeSpace" presStyleCnt="0"/>
      <dgm:spPr/>
    </dgm:pt>
    <dgm:pt modelId="{032385B9-9B8F-42AD-8F8B-980DA5A14BE5}" type="pres">
      <dgm:prSet presAssocID="{8B7FE69D-F3A2-489E-B1D1-82A2DDEDF83D}" presName="composite" presStyleCnt="0"/>
      <dgm:spPr/>
    </dgm:pt>
    <dgm:pt modelId="{CC8DE817-07C9-4282-BC33-25860E39E22A}" type="pres">
      <dgm:prSet presAssocID="{8B7FE69D-F3A2-489E-B1D1-82A2DDEDF83D}" presName="bgChev" presStyleLbl="node1" presStyleIdx="3" presStyleCnt="5"/>
      <dgm:spPr/>
    </dgm:pt>
    <dgm:pt modelId="{DD0FDADE-8360-4F0F-8738-1A4B46D3F8E8}" type="pres">
      <dgm:prSet presAssocID="{8B7FE69D-F3A2-489E-B1D1-82A2DDEDF83D}" presName="txNode" presStyleLbl="fgAcc1" presStyleIdx="3" presStyleCnt="5">
        <dgm:presLayoutVars>
          <dgm:bulletEnabled val="1"/>
        </dgm:presLayoutVars>
      </dgm:prSet>
      <dgm:spPr/>
      <dgm:t>
        <a:bodyPr/>
        <a:lstStyle/>
        <a:p>
          <a:endParaRPr lang="en-US"/>
        </a:p>
      </dgm:t>
    </dgm:pt>
    <dgm:pt modelId="{A0E30C9E-C1C8-48E5-8C87-39D289C40D95}" type="pres">
      <dgm:prSet presAssocID="{54E30789-54FA-470B-BE10-8D7014170CB7}" presName="compositeSpace" presStyleCnt="0"/>
      <dgm:spPr/>
    </dgm:pt>
    <dgm:pt modelId="{D7F127AA-D4F3-4DC0-9B5A-80D374887AFB}" type="pres">
      <dgm:prSet presAssocID="{81EE5421-AAF7-45C7-9D45-E6943BE61CA1}" presName="composite" presStyleCnt="0"/>
      <dgm:spPr/>
    </dgm:pt>
    <dgm:pt modelId="{B3C4C55C-589A-4D9B-AE82-72771CC137CD}" type="pres">
      <dgm:prSet presAssocID="{81EE5421-AAF7-45C7-9D45-E6943BE61CA1}" presName="bgChev" presStyleLbl="node1" presStyleIdx="4" presStyleCnt="5"/>
      <dgm:spPr/>
    </dgm:pt>
    <dgm:pt modelId="{844D6C44-6933-463A-8338-6EAB48DCB0C7}" type="pres">
      <dgm:prSet presAssocID="{81EE5421-AAF7-45C7-9D45-E6943BE61CA1}" presName="txNode" presStyleLbl="fgAcc1" presStyleIdx="4" presStyleCnt="5">
        <dgm:presLayoutVars>
          <dgm:bulletEnabled val="1"/>
        </dgm:presLayoutVars>
      </dgm:prSet>
      <dgm:spPr/>
      <dgm:t>
        <a:bodyPr/>
        <a:lstStyle/>
        <a:p>
          <a:endParaRPr lang="id-ID"/>
        </a:p>
      </dgm:t>
    </dgm:pt>
  </dgm:ptLst>
  <dgm:cxnLst>
    <dgm:cxn modelId="{379118A9-C861-4386-BFAD-254B25961853}" type="presOf" srcId="{00B14E64-C079-43FA-9AAC-6D9E33B0CF6C}" destId="{BA04464A-B1BB-4794-BF6F-A8F2999AEF79}" srcOrd="0" destOrd="0" presId="urn:microsoft.com/office/officeart/2005/8/layout/chevronAccent+Icon"/>
    <dgm:cxn modelId="{2393050F-138A-41D7-BACC-B35F26669162}" srcId="{A7E02312-8502-4EC5-95A1-ECC0AC234DE5}" destId="{81EE5421-AAF7-45C7-9D45-E6943BE61CA1}" srcOrd="4" destOrd="0" parTransId="{A93B0632-95FC-46F9-A181-699F35A0A5EF}" sibTransId="{F5D86393-47D5-4B39-BA8E-3E1EEB11FA45}"/>
    <dgm:cxn modelId="{78CC0782-B7FB-4144-A183-E71F8245ECE6}" type="presOf" srcId="{A7E02312-8502-4EC5-95A1-ECC0AC234DE5}" destId="{6D91C741-D7E0-46DB-AB7E-8B58AA087984}" srcOrd="0" destOrd="0" presId="urn:microsoft.com/office/officeart/2005/8/layout/chevronAccent+Icon"/>
    <dgm:cxn modelId="{6689B88D-87D4-466E-A5AD-E3A54296D38E}" type="presOf" srcId="{4B1A7942-2E4C-48F2-8649-4618AD27B495}" destId="{18932444-4751-4889-84F4-90C6B2CE3094}" srcOrd="0" destOrd="0" presId="urn:microsoft.com/office/officeart/2005/8/layout/chevronAccent+Icon"/>
    <dgm:cxn modelId="{9BF01934-0313-4CBB-86CB-2DC77F510C84}" srcId="{A7E02312-8502-4EC5-95A1-ECC0AC234DE5}" destId="{8B7FE69D-F3A2-489E-B1D1-82A2DDEDF83D}" srcOrd="3" destOrd="0" parTransId="{C98F8C86-BCC2-455A-95F9-90AC0287AF40}" sibTransId="{54E30789-54FA-470B-BE10-8D7014170CB7}"/>
    <dgm:cxn modelId="{D5F39295-284C-401A-ADCD-30DE06347A89}" srcId="{A7E02312-8502-4EC5-95A1-ECC0AC234DE5}" destId="{00B14E64-C079-43FA-9AAC-6D9E33B0CF6C}" srcOrd="0" destOrd="0" parTransId="{A7AB9A9F-6D7C-47D9-BFBA-BF01657D5703}" sibTransId="{11C2FF37-39F8-40EA-9DA5-E091BA19211F}"/>
    <dgm:cxn modelId="{BDE46E22-DF8C-4A60-B630-008A0503F3BB}" srcId="{A7E02312-8502-4EC5-95A1-ECC0AC234DE5}" destId="{01561857-8504-4EE1-91C9-E8D5ABE481DF}" srcOrd="1" destOrd="0" parTransId="{93E5E35D-15DD-4BC4-9882-2F9EAA8BDE81}" sibTransId="{80295337-6407-4D6C-8A9C-4CF4C7268547}"/>
    <dgm:cxn modelId="{01B3F84D-2145-49AE-93FB-46B79D6261EB}" type="presOf" srcId="{81EE5421-AAF7-45C7-9D45-E6943BE61CA1}" destId="{844D6C44-6933-463A-8338-6EAB48DCB0C7}" srcOrd="0" destOrd="0" presId="urn:microsoft.com/office/officeart/2005/8/layout/chevronAccent+Icon"/>
    <dgm:cxn modelId="{4C5AED9B-3375-4E60-AAB5-61A610AE3FF4}" type="presOf" srcId="{8B7FE69D-F3A2-489E-B1D1-82A2DDEDF83D}" destId="{DD0FDADE-8360-4F0F-8738-1A4B46D3F8E8}" srcOrd="0" destOrd="0" presId="urn:microsoft.com/office/officeart/2005/8/layout/chevronAccent+Icon"/>
    <dgm:cxn modelId="{A18FA3B2-DA6D-428E-98C4-F88DFB7980BC}" type="presOf" srcId="{01561857-8504-4EE1-91C9-E8D5ABE481DF}" destId="{F1704603-971E-4F30-B83E-F2F57D10DD23}" srcOrd="0" destOrd="0" presId="urn:microsoft.com/office/officeart/2005/8/layout/chevronAccent+Icon"/>
    <dgm:cxn modelId="{F2DADED8-E959-4ABF-925C-4937ACB30F11}" srcId="{A7E02312-8502-4EC5-95A1-ECC0AC234DE5}" destId="{4B1A7942-2E4C-48F2-8649-4618AD27B495}" srcOrd="2" destOrd="0" parTransId="{6146C925-31A9-47CD-A88F-F3F0430BE53C}" sibTransId="{0013D1DD-8921-41F3-89F3-A619CD19706E}"/>
    <dgm:cxn modelId="{892B6C99-1B57-456E-B395-BC743B6CAC10}" type="presParOf" srcId="{6D91C741-D7E0-46DB-AB7E-8B58AA087984}" destId="{F9B27833-57BE-4C4E-9F42-BCB97E7F9080}" srcOrd="0" destOrd="0" presId="urn:microsoft.com/office/officeart/2005/8/layout/chevronAccent+Icon"/>
    <dgm:cxn modelId="{F8C1AE39-1425-4448-AA52-20971BD7A1DD}" type="presParOf" srcId="{F9B27833-57BE-4C4E-9F42-BCB97E7F9080}" destId="{B184ACE8-461E-4658-AD74-AEEA6CCE6D95}" srcOrd="0" destOrd="0" presId="urn:microsoft.com/office/officeart/2005/8/layout/chevronAccent+Icon"/>
    <dgm:cxn modelId="{714FC86A-F1A3-4C5B-8726-7AEF4F01FDE6}" type="presParOf" srcId="{F9B27833-57BE-4C4E-9F42-BCB97E7F9080}" destId="{BA04464A-B1BB-4794-BF6F-A8F2999AEF79}" srcOrd="1" destOrd="0" presId="urn:microsoft.com/office/officeart/2005/8/layout/chevronAccent+Icon"/>
    <dgm:cxn modelId="{ED489D67-6728-412F-AB62-1774EDFDB76F}" type="presParOf" srcId="{6D91C741-D7E0-46DB-AB7E-8B58AA087984}" destId="{7525D9D9-C76B-4763-AF4F-896E620B524B}" srcOrd="1" destOrd="0" presId="urn:microsoft.com/office/officeart/2005/8/layout/chevronAccent+Icon"/>
    <dgm:cxn modelId="{48EF729F-A0CE-4814-86C0-8F23D0ADF84C}" type="presParOf" srcId="{6D91C741-D7E0-46DB-AB7E-8B58AA087984}" destId="{9950922E-D733-422F-A6D6-8403EDF1C524}" srcOrd="2" destOrd="0" presId="urn:microsoft.com/office/officeart/2005/8/layout/chevronAccent+Icon"/>
    <dgm:cxn modelId="{82D7596D-AB1E-4401-8E2C-8DE5BB7783A0}" type="presParOf" srcId="{9950922E-D733-422F-A6D6-8403EDF1C524}" destId="{BC06F1D2-40E0-4977-AA53-BD8DB6235814}" srcOrd="0" destOrd="0" presId="urn:microsoft.com/office/officeart/2005/8/layout/chevronAccent+Icon"/>
    <dgm:cxn modelId="{85830A1B-AA10-41DA-B10A-0A07ECF9D76D}" type="presParOf" srcId="{9950922E-D733-422F-A6D6-8403EDF1C524}" destId="{F1704603-971E-4F30-B83E-F2F57D10DD23}" srcOrd="1" destOrd="0" presId="urn:microsoft.com/office/officeart/2005/8/layout/chevronAccent+Icon"/>
    <dgm:cxn modelId="{4DEDA2C3-70A1-4042-8769-240366B4315E}" type="presParOf" srcId="{6D91C741-D7E0-46DB-AB7E-8B58AA087984}" destId="{3DF860BB-605E-4518-A346-8C9F9F99345A}" srcOrd="3" destOrd="0" presId="urn:microsoft.com/office/officeart/2005/8/layout/chevronAccent+Icon"/>
    <dgm:cxn modelId="{19D8587B-9628-4CF4-98BA-317B7E3706BF}" type="presParOf" srcId="{6D91C741-D7E0-46DB-AB7E-8B58AA087984}" destId="{BE375625-9669-4888-9927-11BD47056813}" srcOrd="4" destOrd="0" presId="urn:microsoft.com/office/officeart/2005/8/layout/chevronAccent+Icon"/>
    <dgm:cxn modelId="{87A2721F-0DFC-4F2B-8B86-A3C6A456D0D5}" type="presParOf" srcId="{BE375625-9669-4888-9927-11BD47056813}" destId="{727CE9C5-1A68-420A-8B37-F06D9D6878A6}" srcOrd="0" destOrd="0" presId="urn:microsoft.com/office/officeart/2005/8/layout/chevronAccent+Icon"/>
    <dgm:cxn modelId="{ED3C208D-9EA6-4CBD-B1D3-3946ED32DE1D}" type="presParOf" srcId="{BE375625-9669-4888-9927-11BD47056813}" destId="{18932444-4751-4889-84F4-90C6B2CE3094}" srcOrd="1" destOrd="0" presId="urn:microsoft.com/office/officeart/2005/8/layout/chevronAccent+Icon"/>
    <dgm:cxn modelId="{CB4B4055-55B8-487C-BA43-F0831CA1D2F7}" type="presParOf" srcId="{6D91C741-D7E0-46DB-AB7E-8B58AA087984}" destId="{C905696C-AFA7-45A7-AD45-4B91489A93B1}" srcOrd="5" destOrd="0" presId="urn:microsoft.com/office/officeart/2005/8/layout/chevronAccent+Icon"/>
    <dgm:cxn modelId="{CA91C342-6A02-4745-A74D-B2B9A01CD48F}" type="presParOf" srcId="{6D91C741-D7E0-46DB-AB7E-8B58AA087984}" destId="{032385B9-9B8F-42AD-8F8B-980DA5A14BE5}" srcOrd="6" destOrd="0" presId="urn:microsoft.com/office/officeart/2005/8/layout/chevronAccent+Icon"/>
    <dgm:cxn modelId="{9B80BCFE-DAA9-4BB4-B923-E5A3BCFABFE9}" type="presParOf" srcId="{032385B9-9B8F-42AD-8F8B-980DA5A14BE5}" destId="{CC8DE817-07C9-4282-BC33-25860E39E22A}" srcOrd="0" destOrd="0" presId="urn:microsoft.com/office/officeart/2005/8/layout/chevronAccent+Icon"/>
    <dgm:cxn modelId="{DEE4D3EA-51CC-48C5-B317-238201761BAE}" type="presParOf" srcId="{032385B9-9B8F-42AD-8F8B-980DA5A14BE5}" destId="{DD0FDADE-8360-4F0F-8738-1A4B46D3F8E8}" srcOrd="1" destOrd="0" presId="urn:microsoft.com/office/officeart/2005/8/layout/chevronAccent+Icon"/>
    <dgm:cxn modelId="{A45A9784-F111-4666-8223-DD1937FAC705}" type="presParOf" srcId="{6D91C741-D7E0-46DB-AB7E-8B58AA087984}" destId="{A0E30C9E-C1C8-48E5-8C87-39D289C40D95}" srcOrd="7" destOrd="0" presId="urn:microsoft.com/office/officeart/2005/8/layout/chevronAccent+Icon"/>
    <dgm:cxn modelId="{F7CE0575-4159-404D-A84B-992171D251EA}" type="presParOf" srcId="{6D91C741-D7E0-46DB-AB7E-8B58AA087984}" destId="{D7F127AA-D4F3-4DC0-9B5A-80D374887AFB}" srcOrd="8" destOrd="0" presId="urn:microsoft.com/office/officeart/2005/8/layout/chevronAccent+Icon"/>
    <dgm:cxn modelId="{EB87F6C4-FF37-4834-B616-F3410A04410F}" type="presParOf" srcId="{D7F127AA-D4F3-4DC0-9B5A-80D374887AFB}" destId="{B3C4C55C-589A-4D9B-AE82-72771CC137CD}" srcOrd="0" destOrd="0" presId="urn:microsoft.com/office/officeart/2005/8/layout/chevronAccent+Icon"/>
    <dgm:cxn modelId="{D9A4ADC7-D301-4625-AAFA-16988D786790}" type="presParOf" srcId="{D7F127AA-D4F3-4DC0-9B5A-80D374887AFB}" destId="{844D6C44-6933-463A-8338-6EAB48DCB0C7}"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A387FC-A695-4C10-A152-B4BA3BED695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A53A3AE-609B-4582-9420-4AB49EBE7443}">
      <dgm:prSet phldrT="[Text]"/>
      <dgm:spPr/>
      <dgm:t>
        <a:bodyPr/>
        <a:lstStyle/>
        <a:p>
          <a:r>
            <a:rPr lang="en-US" dirty="0" smtClean="0"/>
            <a:t>A = AUDIENCE</a:t>
          </a:r>
          <a:endParaRPr lang="en-US" dirty="0"/>
        </a:p>
      </dgm:t>
    </dgm:pt>
    <dgm:pt modelId="{41AE2264-8DDD-44B9-823A-0FADE0D1D8FB}" type="parTrans" cxnId="{C2763424-4270-4815-AB6B-B2BE8F204C0B}">
      <dgm:prSet/>
      <dgm:spPr/>
      <dgm:t>
        <a:bodyPr/>
        <a:lstStyle/>
        <a:p>
          <a:endParaRPr lang="en-US"/>
        </a:p>
      </dgm:t>
    </dgm:pt>
    <dgm:pt modelId="{0FFD7239-3254-48E3-B089-737F7683F015}" type="sibTrans" cxnId="{C2763424-4270-4815-AB6B-B2BE8F204C0B}">
      <dgm:prSet/>
      <dgm:spPr/>
      <dgm:t>
        <a:bodyPr/>
        <a:lstStyle/>
        <a:p>
          <a:endParaRPr lang="en-US"/>
        </a:p>
      </dgm:t>
    </dgm:pt>
    <dgm:pt modelId="{FEDC2C59-4E41-4CF3-A6CE-ED1BD4C5B532}">
      <dgm:prSet phldrT="[Text]"/>
      <dgm:spPr/>
      <dgm:t>
        <a:bodyPr/>
        <a:lstStyle/>
        <a:p>
          <a:r>
            <a:rPr lang="en-US" dirty="0" smtClean="0"/>
            <a:t>B = BEHAVIOR</a:t>
          </a:r>
          <a:endParaRPr lang="en-US" dirty="0"/>
        </a:p>
      </dgm:t>
    </dgm:pt>
    <dgm:pt modelId="{8AE1D94C-5E9E-48D1-BF0E-D967441EB155}" type="parTrans" cxnId="{1397677A-0639-42E3-8DB5-E65DAA741B8B}">
      <dgm:prSet/>
      <dgm:spPr/>
      <dgm:t>
        <a:bodyPr/>
        <a:lstStyle/>
        <a:p>
          <a:endParaRPr lang="en-US"/>
        </a:p>
      </dgm:t>
    </dgm:pt>
    <dgm:pt modelId="{CF652145-F42B-40F5-A962-9652E6DE780F}" type="sibTrans" cxnId="{1397677A-0639-42E3-8DB5-E65DAA741B8B}">
      <dgm:prSet/>
      <dgm:spPr/>
      <dgm:t>
        <a:bodyPr/>
        <a:lstStyle/>
        <a:p>
          <a:endParaRPr lang="en-US"/>
        </a:p>
      </dgm:t>
    </dgm:pt>
    <dgm:pt modelId="{B5406E56-F49A-43E6-99C8-92E48DFA2291}">
      <dgm:prSet phldrT="[Text]"/>
      <dgm:spPr/>
      <dgm:t>
        <a:bodyPr/>
        <a:lstStyle/>
        <a:p>
          <a:r>
            <a:rPr lang="en-US" dirty="0" smtClean="0"/>
            <a:t>C = CONDITION</a:t>
          </a:r>
          <a:endParaRPr lang="en-US" dirty="0"/>
        </a:p>
      </dgm:t>
    </dgm:pt>
    <dgm:pt modelId="{BC84C6BE-597F-41F4-841D-60E36F6D06C6}" type="parTrans" cxnId="{AEFE02AF-7AEA-467A-AA66-62B15FB78D91}">
      <dgm:prSet/>
      <dgm:spPr/>
      <dgm:t>
        <a:bodyPr/>
        <a:lstStyle/>
        <a:p>
          <a:endParaRPr lang="en-US"/>
        </a:p>
      </dgm:t>
    </dgm:pt>
    <dgm:pt modelId="{F5DB1032-1763-458E-AEED-F7772056E8D5}" type="sibTrans" cxnId="{AEFE02AF-7AEA-467A-AA66-62B15FB78D91}">
      <dgm:prSet/>
      <dgm:spPr/>
      <dgm:t>
        <a:bodyPr/>
        <a:lstStyle/>
        <a:p>
          <a:endParaRPr lang="en-US"/>
        </a:p>
      </dgm:t>
    </dgm:pt>
    <dgm:pt modelId="{9DC99339-EA07-41F7-A2FD-83336B8558E0}">
      <dgm:prSet phldrT="[Text]"/>
      <dgm:spPr/>
      <dgm:t>
        <a:bodyPr/>
        <a:lstStyle/>
        <a:p>
          <a:r>
            <a:rPr lang="en-US" dirty="0" smtClean="0"/>
            <a:t>D = DEGREE</a:t>
          </a:r>
          <a:endParaRPr lang="en-US" dirty="0"/>
        </a:p>
      </dgm:t>
    </dgm:pt>
    <dgm:pt modelId="{C3A8D61D-3DF7-455E-9DF2-0700438875D7}" type="parTrans" cxnId="{A591C318-851C-4033-AC9A-EBC2F4717DC6}">
      <dgm:prSet/>
      <dgm:spPr/>
      <dgm:t>
        <a:bodyPr/>
        <a:lstStyle/>
        <a:p>
          <a:endParaRPr lang="en-US"/>
        </a:p>
      </dgm:t>
    </dgm:pt>
    <dgm:pt modelId="{77C1CA2C-91CE-4198-A9B9-64C3D50707ED}" type="sibTrans" cxnId="{A591C318-851C-4033-AC9A-EBC2F4717DC6}">
      <dgm:prSet/>
      <dgm:spPr/>
      <dgm:t>
        <a:bodyPr/>
        <a:lstStyle/>
        <a:p>
          <a:endParaRPr lang="en-US"/>
        </a:p>
      </dgm:t>
    </dgm:pt>
    <dgm:pt modelId="{963BF168-9D22-4C0B-885F-11C18CFB2C27}" type="pres">
      <dgm:prSet presAssocID="{9AA387FC-A695-4C10-A152-B4BA3BED6958}" presName="linearFlow" presStyleCnt="0">
        <dgm:presLayoutVars>
          <dgm:dir/>
          <dgm:resizeHandles val="exact"/>
        </dgm:presLayoutVars>
      </dgm:prSet>
      <dgm:spPr/>
      <dgm:t>
        <a:bodyPr/>
        <a:lstStyle/>
        <a:p>
          <a:endParaRPr lang="id-ID"/>
        </a:p>
      </dgm:t>
    </dgm:pt>
    <dgm:pt modelId="{C98C7F19-06FE-4D8B-A60F-E5854C2DC340}" type="pres">
      <dgm:prSet presAssocID="{0A53A3AE-609B-4582-9420-4AB49EBE7443}" presName="composite" presStyleCnt="0"/>
      <dgm:spPr/>
    </dgm:pt>
    <dgm:pt modelId="{995B92AB-6A90-49F6-BBE4-292495133D1D}" type="pres">
      <dgm:prSet presAssocID="{0A53A3AE-609B-4582-9420-4AB49EBE7443}" presName="imgShp" presStyleLbl="fgImgPlace1" presStyleIdx="0" presStyleCnt="4"/>
      <dgm:spPr/>
    </dgm:pt>
    <dgm:pt modelId="{530728DF-0DD3-487F-9C1D-66576FA5D8C5}" type="pres">
      <dgm:prSet presAssocID="{0A53A3AE-609B-4582-9420-4AB49EBE7443}" presName="txShp" presStyleLbl="node1" presStyleIdx="0" presStyleCnt="4">
        <dgm:presLayoutVars>
          <dgm:bulletEnabled val="1"/>
        </dgm:presLayoutVars>
      </dgm:prSet>
      <dgm:spPr/>
      <dgm:t>
        <a:bodyPr/>
        <a:lstStyle/>
        <a:p>
          <a:endParaRPr lang="id-ID"/>
        </a:p>
      </dgm:t>
    </dgm:pt>
    <dgm:pt modelId="{B151C6F0-E7EE-4511-9CB7-0EB47EBFDFB4}" type="pres">
      <dgm:prSet presAssocID="{0FFD7239-3254-48E3-B089-737F7683F015}" presName="spacing" presStyleCnt="0"/>
      <dgm:spPr/>
    </dgm:pt>
    <dgm:pt modelId="{C5D3F0B2-0AD7-4AFA-BB34-399383C9A3F9}" type="pres">
      <dgm:prSet presAssocID="{FEDC2C59-4E41-4CF3-A6CE-ED1BD4C5B532}" presName="composite" presStyleCnt="0"/>
      <dgm:spPr/>
    </dgm:pt>
    <dgm:pt modelId="{2250FDE0-3988-4518-87C1-92DCDA84505A}" type="pres">
      <dgm:prSet presAssocID="{FEDC2C59-4E41-4CF3-A6CE-ED1BD4C5B532}" presName="imgShp" presStyleLbl="fgImgPlace1" presStyleIdx="1" presStyleCnt="4"/>
      <dgm:spPr/>
    </dgm:pt>
    <dgm:pt modelId="{19AE8233-E3DC-4F4D-A951-589E37D8E908}" type="pres">
      <dgm:prSet presAssocID="{FEDC2C59-4E41-4CF3-A6CE-ED1BD4C5B532}" presName="txShp" presStyleLbl="node1" presStyleIdx="1" presStyleCnt="4">
        <dgm:presLayoutVars>
          <dgm:bulletEnabled val="1"/>
        </dgm:presLayoutVars>
      </dgm:prSet>
      <dgm:spPr/>
      <dgm:t>
        <a:bodyPr/>
        <a:lstStyle/>
        <a:p>
          <a:endParaRPr lang="id-ID"/>
        </a:p>
      </dgm:t>
    </dgm:pt>
    <dgm:pt modelId="{5C80DCE8-6C38-41CE-946A-925E73A5883C}" type="pres">
      <dgm:prSet presAssocID="{CF652145-F42B-40F5-A962-9652E6DE780F}" presName="spacing" presStyleCnt="0"/>
      <dgm:spPr/>
    </dgm:pt>
    <dgm:pt modelId="{43705D2D-4BCC-46F9-AE36-5D2CC22CC595}" type="pres">
      <dgm:prSet presAssocID="{B5406E56-F49A-43E6-99C8-92E48DFA2291}" presName="composite" presStyleCnt="0"/>
      <dgm:spPr/>
    </dgm:pt>
    <dgm:pt modelId="{C2C8805E-D53D-4CC4-98E1-1C66E99100A0}" type="pres">
      <dgm:prSet presAssocID="{B5406E56-F49A-43E6-99C8-92E48DFA2291}" presName="imgShp" presStyleLbl="fgImgPlace1" presStyleIdx="2" presStyleCnt="4"/>
      <dgm:spPr/>
    </dgm:pt>
    <dgm:pt modelId="{E44680F8-4EEE-44CA-80EB-2EE0D2E60F31}" type="pres">
      <dgm:prSet presAssocID="{B5406E56-F49A-43E6-99C8-92E48DFA2291}" presName="txShp" presStyleLbl="node1" presStyleIdx="2" presStyleCnt="4" custLinFactNeighborX="132" custLinFactNeighborY="-3122">
        <dgm:presLayoutVars>
          <dgm:bulletEnabled val="1"/>
        </dgm:presLayoutVars>
      </dgm:prSet>
      <dgm:spPr/>
      <dgm:t>
        <a:bodyPr/>
        <a:lstStyle/>
        <a:p>
          <a:endParaRPr lang="en-US"/>
        </a:p>
      </dgm:t>
    </dgm:pt>
    <dgm:pt modelId="{62F34D1E-C0CC-4A68-A601-94900E91F162}" type="pres">
      <dgm:prSet presAssocID="{F5DB1032-1763-458E-AEED-F7772056E8D5}" presName="spacing" presStyleCnt="0"/>
      <dgm:spPr/>
    </dgm:pt>
    <dgm:pt modelId="{6756014A-B5E0-4CE4-A3A7-17993D3B4678}" type="pres">
      <dgm:prSet presAssocID="{9DC99339-EA07-41F7-A2FD-83336B8558E0}" presName="composite" presStyleCnt="0"/>
      <dgm:spPr/>
    </dgm:pt>
    <dgm:pt modelId="{39DB2AA0-739B-40BA-8466-B1B8A1972013}" type="pres">
      <dgm:prSet presAssocID="{9DC99339-EA07-41F7-A2FD-83336B8558E0}" presName="imgShp" presStyleLbl="fgImgPlace1" presStyleIdx="3" presStyleCnt="4"/>
      <dgm:spPr/>
    </dgm:pt>
    <dgm:pt modelId="{03FBD4BD-C685-4251-8ABD-653DB39B6853}" type="pres">
      <dgm:prSet presAssocID="{9DC99339-EA07-41F7-A2FD-83336B8558E0}" presName="txShp" presStyleLbl="node1" presStyleIdx="3" presStyleCnt="4">
        <dgm:presLayoutVars>
          <dgm:bulletEnabled val="1"/>
        </dgm:presLayoutVars>
      </dgm:prSet>
      <dgm:spPr/>
      <dgm:t>
        <a:bodyPr/>
        <a:lstStyle/>
        <a:p>
          <a:endParaRPr lang="en-US"/>
        </a:p>
      </dgm:t>
    </dgm:pt>
  </dgm:ptLst>
  <dgm:cxnLst>
    <dgm:cxn modelId="{A591C318-851C-4033-AC9A-EBC2F4717DC6}" srcId="{9AA387FC-A695-4C10-A152-B4BA3BED6958}" destId="{9DC99339-EA07-41F7-A2FD-83336B8558E0}" srcOrd="3" destOrd="0" parTransId="{C3A8D61D-3DF7-455E-9DF2-0700438875D7}" sibTransId="{77C1CA2C-91CE-4198-A9B9-64C3D50707ED}"/>
    <dgm:cxn modelId="{345F9096-DB4D-4F47-9A02-8C29C47F73D6}" type="presOf" srcId="{9DC99339-EA07-41F7-A2FD-83336B8558E0}" destId="{03FBD4BD-C685-4251-8ABD-653DB39B6853}" srcOrd="0" destOrd="0" presId="urn:microsoft.com/office/officeart/2005/8/layout/vList3"/>
    <dgm:cxn modelId="{C9A7E540-8FFA-451D-BB7F-F1D0B5C23B27}" type="presOf" srcId="{9AA387FC-A695-4C10-A152-B4BA3BED6958}" destId="{963BF168-9D22-4C0B-885F-11C18CFB2C27}" srcOrd="0" destOrd="0" presId="urn:microsoft.com/office/officeart/2005/8/layout/vList3"/>
    <dgm:cxn modelId="{A67B2DA9-7923-45D5-955E-AA1D7B545D19}" type="presOf" srcId="{FEDC2C59-4E41-4CF3-A6CE-ED1BD4C5B532}" destId="{19AE8233-E3DC-4F4D-A951-589E37D8E908}" srcOrd="0" destOrd="0" presId="urn:microsoft.com/office/officeart/2005/8/layout/vList3"/>
    <dgm:cxn modelId="{AEFE02AF-7AEA-467A-AA66-62B15FB78D91}" srcId="{9AA387FC-A695-4C10-A152-B4BA3BED6958}" destId="{B5406E56-F49A-43E6-99C8-92E48DFA2291}" srcOrd="2" destOrd="0" parTransId="{BC84C6BE-597F-41F4-841D-60E36F6D06C6}" sibTransId="{F5DB1032-1763-458E-AEED-F7772056E8D5}"/>
    <dgm:cxn modelId="{1397677A-0639-42E3-8DB5-E65DAA741B8B}" srcId="{9AA387FC-A695-4C10-A152-B4BA3BED6958}" destId="{FEDC2C59-4E41-4CF3-A6CE-ED1BD4C5B532}" srcOrd="1" destOrd="0" parTransId="{8AE1D94C-5E9E-48D1-BF0E-D967441EB155}" sibTransId="{CF652145-F42B-40F5-A962-9652E6DE780F}"/>
    <dgm:cxn modelId="{AEE2A5F2-2838-406B-A8D0-FE8D1C9E5396}" type="presOf" srcId="{0A53A3AE-609B-4582-9420-4AB49EBE7443}" destId="{530728DF-0DD3-487F-9C1D-66576FA5D8C5}" srcOrd="0" destOrd="0" presId="urn:microsoft.com/office/officeart/2005/8/layout/vList3"/>
    <dgm:cxn modelId="{C2763424-4270-4815-AB6B-B2BE8F204C0B}" srcId="{9AA387FC-A695-4C10-A152-B4BA3BED6958}" destId="{0A53A3AE-609B-4582-9420-4AB49EBE7443}" srcOrd="0" destOrd="0" parTransId="{41AE2264-8DDD-44B9-823A-0FADE0D1D8FB}" sibTransId="{0FFD7239-3254-48E3-B089-737F7683F015}"/>
    <dgm:cxn modelId="{5FC59596-5285-4625-A48E-FF55A34F1E2A}" type="presOf" srcId="{B5406E56-F49A-43E6-99C8-92E48DFA2291}" destId="{E44680F8-4EEE-44CA-80EB-2EE0D2E60F31}" srcOrd="0" destOrd="0" presId="urn:microsoft.com/office/officeart/2005/8/layout/vList3"/>
    <dgm:cxn modelId="{2DD4DC4F-6FD2-43AA-A2C8-4D42E6DE8B4F}" type="presParOf" srcId="{963BF168-9D22-4C0B-885F-11C18CFB2C27}" destId="{C98C7F19-06FE-4D8B-A60F-E5854C2DC340}" srcOrd="0" destOrd="0" presId="urn:microsoft.com/office/officeart/2005/8/layout/vList3"/>
    <dgm:cxn modelId="{E7AE7F80-872A-4F97-A3B4-AC7F69DFC9CD}" type="presParOf" srcId="{C98C7F19-06FE-4D8B-A60F-E5854C2DC340}" destId="{995B92AB-6A90-49F6-BBE4-292495133D1D}" srcOrd="0" destOrd="0" presId="urn:microsoft.com/office/officeart/2005/8/layout/vList3"/>
    <dgm:cxn modelId="{3F24EF1F-BC29-4C60-87DF-54B3759FD064}" type="presParOf" srcId="{C98C7F19-06FE-4D8B-A60F-E5854C2DC340}" destId="{530728DF-0DD3-487F-9C1D-66576FA5D8C5}" srcOrd="1" destOrd="0" presId="urn:microsoft.com/office/officeart/2005/8/layout/vList3"/>
    <dgm:cxn modelId="{9709F878-7818-4FC5-A74E-7479FEC83B0B}" type="presParOf" srcId="{963BF168-9D22-4C0B-885F-11C18CFB2C27}" destId="{B151C6F0-E7EE-4511-9CB7-0EB47EBFDFB4}" srcOrd="1" destOrd="0" presId="urn:microsoft.com/office/officeart/2005/8/layout/vList3"/>
    <dgm:cxn modelId="{1833EBC8-3DE1-446A-9FA7-CB096FFF7FE1}" type="presParOf" srcId="{963BF168-9D22-4C0B-885F-11C18CFB2C27}" destId="{C5D3F0B2-0AD7-4AFA-BB34-399383C9A3F9}" srcOrd="2" destOrd="0" presId="urn:microsoft.com/office/officeart/2005/8/layout/vList3"/>
    <dgm:cxn modelId="{BD4D5650-6949-4D50-B7BC-A0380FA9D6D8}" type="presParOf" srcId="{C5D3F0B2-0AD7-4AFA-BB34-399383C9A3F9}" destId="{2250FDE0-3988-4518-87C1-92DCDA84505A}" srcOrd="0" destOrd="0" presId="urn:microsoft.com/office/officeart/2005/8/layout/vList3"/>
    <dgm:cxn modelId="{AAA1423F-E354-4562-83CD-535EE7529494}" type="presParOf" srcId="{C5D3F0B2-0AD7-4AFA-BB34-399383C9A3F9}" destId="{19AE8233-E3DC-4F4D-A951-589E37D8E908}" srcOrd="1" destOrd="0" presId="urn:microsoft.com/office/officeart/2005/8/layout/vList3"/>
    <dgm:cxn modelId="{545A161A-5957-4201-A451-CCA507BB5A6E}" type="presParOf" srcId="{963BF168-9D22-4C0B-885F-11C18CFB2C27}" destId="{5C80DCE8-6C38-41CE-946A-925E73A5883C}" srcOrd="3" destOrd="0" presId="urn:microsoft.com/office/officeart/2005/8/layout/vList3"/>
    <dgm:cxn modelId="{72101B9D-443B-4E0C-B428-0AD828AD16DD}" type="presParOf" srcId="{963BF168-9D22-4C0B-885F-11C18CFB2C27}" destId="{43705D2D-4BCC-46F9-AE36-5D2CC22CC595}" srcOrd="4" destOrd="0" presId="urn:microsoft.com/office/officeart/2005/8/layout/vList3"/>
    <dgm:cxn modelId="{93F0981C-87A9-4939-A72F-F4A8AFD81657}" type="presParOf" srcId="{43705D2D-4BCC-46F9-AE36-5D2CC22CC595}" destId="{C2C8805E-D53D-4CC4-98E1-1C66E99100A0}" srcOrd="0" destOrd="0" presId="urn:microsoft.com/office/officeart/2005/8/layout/vList3"/>
    <dgm:cxn modelId="{D525B7BA-0088-4C45-8652-A6276CD9E0D6}" type="presParOf" srcId="{43705D2D-4BCC-46F9-AE36-5D2CC22CC595}" destId="{E44680F8-4EEE-44CA-80EB-2EE0D2E60F31}" srcOrd="1" destOrd="0" presId="urn:microsoft.com/office/officeart/2005/8/layout/vList3"/>
    <dgm:cxn modelId="{273CFB99-2388-413C-BDFB-AA8C14F4FA3E}" type="presParOf" srcId="{963BF168-9D22-4C0B-885F-11C18CFB2C27}" destId="{62F34D1E-C0CC-4A68-A601-94900E91F162}" srcOrd="5" destOrd="0" presId="urn:microsoft.com/office/officeart/2005/8/layout/vList3"/>
    <dgm:cxn modelId="{D6A3F372-4616-4075-84F2-BF377F90178F}" type="presParOf" srcId="{963BF168-9D22-4C0B-885F-11C18CFB2C27}" destId="{6756014A-B5E0-4CE4-A3A7-17993D3B4678}" srcOrd="6" destOrd="0" presId="urn:microsoft.com/office/officeart/2005/8/layout/vList3"/>
    <dgm:cxn modelId="{33D11070-60C6-4807-B4C2-412DAE8DB7E4}" type="presParOf" srcId="{6756014A-B5E0-4CE4-A3A7-17993D3B4678}" destId="{39DB2AA0-739B-40BA-8466-B1B8A1972013}" srcOrd="0" destOrd="0" presId="urn:microsoft.com/office/officeart/2005/8/layout/vList3"/>
    <dgm:cxn modelId="{81C14364-D899-4F5F-8704-1D46452B6B95}" type="presParOf" srcId="{6756014A-B5E0-4CE4-A3A7-17993D3B4678}" destId="{03FBD4BD-C685-4251-8ABD-653DB39B685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82F36-4D14-4D92-A62A-D3B220284A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AEC489-D3B0-400E-AF3F-3D2550D4B590}">
      <dgm:prSet phldrT="[Text]"/>
      <dgm:spPr/>
      <dgm:t>
        <a:bodyPr/>
        <a:lstStyle/>
        <a:p>
          <a:r>
            <a:rPr lang="en-US" dirty="0" smtClean="0"/>
            <a:t>AUDIENCE</a:t>
          </a:r>
          <a:endParaRPr lang="en-US" dirty="0"/>
        </a:p>
      </dgm:t>
    </dgm:pt>
    <dgm:pt modelId="{18FF20BB-19BC-440E-A084-A20B94E12C3E}" type="parTrans" cxnId="{FE3D1F2C-FD5D-4E81-98B6-4CD932A4EAD7}">
      <dgm:prSet/>
      <dgm:spPr/>
      <dgm:t>
        <a:bodyPr/>
        <a:lstStyle/>
        <a:p>
          <a:endParaRPr lang="en-US"/>
        </a:p>
      </dgm:t>
    </dgm:pt>
    <dgm:pt modelId="{18EA8F04-7687-4603-86FD-38527C4909EF}" type="sibTrans" cxnId="{FE3D1F2C-FD5D-4E81-98B6-4CD932A4EAD7}">
      <dgm:prSet/>
      <dgm:spPr/>
      <dgm:t>
        <a:bodyPr/>
        <a:lstStyle/>
        <a:p>
          <a:endParaRPr lang="en-US"/>
        </a:p>
      </dgm:t>
    </dgm:pt>
    <dgm:pt modelId="{3974CE30-EDA2-46F0-9F3E-95C30846B2BF}">
      <dgm:prSet phldrT="[Text]"/>
      <dgm:spPr/>
      <dgm:t>
        <a:bodyPr/>
        <a:lstStyle/>
        <a:p>
          <a:r>
            <a:rPr lang="en-US" dirty="0" smtClean="0"/>
            <a:t>SASARAN SEBAGAI PEMBELAJAR YANG PERLU DISEBUTKAN SECARA SPESIFIK AGAR JELAS UNTUK SIAPA TUJUAN ITU DIBERIKAN</a:t>
          </a:r>
          <a:endParaRPr lang="en-US" dirty="0"/>
        </a:p>
      </dgm:t>
    </dgm:pt>
    <dgm:pt modelId="{345B53A0-9FBE-4E45-A664-411FC10E90DC}" type="parTrans" cxnId="{96896C6F-9B26-4429-8DEB-7F235F75FA64}">
      <dgm:prSet/>
      <dgm:spPr/>
      <dgm:t>
        <a:bodyPr/>
        <a:lstStyle/>
        <a:p>
          <a:endParaRPr lang="en-US"/>
        </a:p>
      </dgm:t>
    </dgm:pt>
    <dgm:pt modelId="{D6009FD8-9AA2-4061-898B-30023555AAA1}" type="sibTrans" cxnId="{96896C6F-9B26-4429-8DEB-7F235F75FA64}">
      <dgm:prSet/>
      <dgm:spPr/>
      <dgm:t>
        <a:bodyPr/>
        <a:lstStyle/>
        <a:p>
          <a:endParaRPr lang="en-US"/>
        </a:p>
      </dgm:t>
    </dgm:pt>
    <dgm:pt modelId="{71C57250-EEC4-40C0-AA27-ADD7F4306B63}">
      <dgm:prSet phldrT="[Text]"/>
      <dgm:spPr/>
      <dgm:t>
        <a:bodyPr/>
        <a:lstStyle/>
        <a:p>
          <a:r>
            <a:rPr lang="en-US" dirty="0" smtClean="0"/>
            <a:t>BEHAVIOR</a:t>
          </a:r>
          <a:endParaRPr lang="en-US" dirty="0"/>
        </a:p>
      </dgm:t>
    </dgm:pt>
    <dgm:pt modelId="{5439B638-F5C2-406B-85A0-866849E6F83A}" type="parTrans" cxnId="{059F1AB8-8E44-4261-9C9A-10E275374965}">
      <dgm:prSet/>
      <dgm:spPr/>
      <dgm:t>
        <a:bodyPr/>
        <a:lstStyle/>
        <a:p>
          <a:endParaRPr lang="en-US"/>
        </a:p>
      </dgm:t>
    </dgm:pt>
    <dgm:pt modelId="{701E5AEF-EA24-4A0B-9455-97284FBFF0D4}" type="sibTrans" cxnId="{059F1AB8-8E44-4261-9C9A-10E275374965}">
      <dgm:prSet/>
      <dgm:spPr/>
      <dgm:t>
        <a:bodyPr/>
        <a:lstStyle/>
        <a:p>
          <a:endParaRPr lang="en-US"/>
        </a:p>
      </dgm:t>
    </dgm:pt>
    <dgm:pt modelId="{B196C901-08D6-4CDD-9CC2-4D38594A4290}">
      <dgm:prSet phldrT="[Text]"/>
      <dgm:spPr/>
      <dgm:t>
        <a:bodyPr/>
        <a:lstStyle/>
        <a:p>
          <a:r>
            <a:rPr lang="en-US" dirty="0" smtClean="0"/>
            <a:t>PERILAKU SPESIFIK YANG DIHARAPKAN DILAKUKAN ATAU DIMUNCULKAN SISWA SETELAH PEMBELAJARAN BERLANGSUNG</a:t>
          </a:r>
          <a:endParaRPr lang="en-US" dirty="0"/>
        </a:p>
      </dgm:t>
    </dgm:pt>
    <dgm:pt modelId="{489B185E-A6BB-4103-BD5C-E6C984D87C92}" type="parTrans" cxnId="{2EC08A96-3CC9-491C-A614-AF89B5688B9A}">
      <dgm:prSet/>
      <dgm:spPr/>
      <dgm:t>
        <a:bodyPr/>
        <a:lstStyle/>
        <a:p>
          <a:endParaRPr lang="en-US"/>
        </a:p>
      </dgm:t>
    </dgm:pt>
    <dgm:pt modelId="{1CB6ABC4-7C42-41F5-BB65-5536C056B8D1}" type="sibTrans" cxnId="{2EC08A96-3CC9-491C-A614-AF89B5688B9A}">
      <dgm:prSet/>
      <dgm:spPr/>
      <dgm:t>
        <a:bodyPr/>
        <a:lstStyle/>
        <a:p>
          <a:endParaRPr lang="en-US"/>
        </a:p>
      </dgm:t>
    </dgm:pt>
    <dgm:pt modelId="{A89208EF-EB88-487E-8837-43DDF82773D3}">
      <dgm:prSet phldrT="[Text]"/>
      <dgm:spPr/>
      <dgm:t>
        <a:bodyPr/>
        <a:lstStyle/>
        <a:p>
          <a:r>
            <a:rPr lang="en-US" dirty="0" smtClean="0"/>
            <a:t>CONDITION</a:t>
          </a:r>
          <a:endParaRPr lang="en-US" dirty="0"/>
        </a:p>
      </dgm:t>
    </dgm:pt>
    <dgm:pt modelId="{B3194944-215F-4DFA-B857-9BF2C34E2E50}" type="parTrans" cxnId="{8B6C4AA9-615C-4457-A2EA-8A5F10D434EF}">
      <dgm:prSet/>
      <dgm:spPr/>
      <dgm:t>
        <a:bodyPr/>
        <a:lstStyle/>
        <a:p>
          <a:endParaRPr lang="en-US"/>
        </a:p>
      </dgm:t>
    </dgm:pt>
    <dgm:pt modelId="{00B85B3A-6362-4963-BEE0-45524CB2DE75}" type="sibTrans" cxnId="{8B6C4AA9-615C-4457-A2EA-8A5F10D434EF}">
      <dgm:prSet/>
      <dgm:spPr/>
      <dgm:t>
        <a:bodyPr/>
        <a:lstStyle/>
        <a:p>
          <a:endParaRPr lang="en-US"/>
        </a:p>
      </dgm:t>
    </dgm:pt>
    <dgm:pt modelId="{90DE6E23-CA5E-4E16-9A9E-FE00ED18BEF7}">
      <dgm:prSet phldrT="[Text]"/>
      <dgm:spPr/>
      <dgm:t>
        <a:bodyPr/>
        <a:lstStyle/>
        <a:p>
          <a:r>
            <a:rPr lang="en-US" dirty="0" smtClean="0"/>
            <a:t>KEADAAN YANG HARUS DIPENUHI ATAU DIKERJAKAN SISWA PADA SAAT DILAKUKAN PEMBELAJARAN</a:t>
          </a:r>
          <a:endParaRPr lang="en-US" dirty="0"/>
        </a:p>
      </dgm:t>
    </dgm:pt>
    <dgm:pt modelId="{E83B24D1-C0B0-4DF7-A85C-D2A7F2849C33}" type="parTrans" cxnId="{FAE7CF3E-58BA-4A49-9E39-AE5A3F501296}">
      <dgm:prSet/>
      <dgm:spPr/>
      <dgm:t>
        <a:bodyPr/>
        <a:lstStyle/>
        <a:p>
          <a:endParaRPr lang="en-US"/>
        </a:p>
      </dgm:t>
    </dgm:pt>
    <dgm:pt modelId="{B11D84C3-A53A-4B9D-BF04-6430F1A9DF57}" type="sibTrans" cxnId="{FAE7CF3E-58BA-4A49-9E39-AE5A3F501296}">
      <dgm:prSet/>
      <dgm:spPr/>
      <dgm:t>
        <a:bodyPr/>
        <a:lstStyle/>
        <a:p>
          <a:endParaRPr lang="en-US"/>
        </a:p>
      </dgm:t>
    </dgm:pt>
    <dgm:pt modelId="{BAD5E850-BB12-48A3-9439-D39106948551}">
      <dgm:prSet phldrT="[Text]"/>
      <dgm:spPr/>
      <dgm:t>
        <a:bodyPr/>
        <a:lstStyle/>
        <a:p>
          <a:r>
            <a:rPr lang="en-US" dirty="0" smtClean="0"/>
            <a:t>DEGREE</a:t>
          </a:r>
          <a:endParaRPr lang="en-US" dirty="0"/>
        </a:p>
      </dgm:t>
    </dgm:pt>
    <dgm:pt modelId="{E65D2D53-8F30-4B02-8528-326AD324DDA1}" type="parTrans" cxnId="{ABE9DD44-7837-46FC-84DF-AAAD6A86700B}">
      <dgm:prSet/>
      <dgm:spPr/>
      <dgm:t>
        <a:bodyPr/>
        <a:lstStyle/>
        <a:p>
          <a:endParaRPr lang="en-US"/>
        </a:p>
      </dgm:t>
    </dgm:pt>
    <dgm:pt modelId="{7F8019AA-F9B1-4A19-AE55-B5C1FA4B9B36}" type="sibTrans" cxnId="{ABE9DD44-7837-46FC-84DF-AAAD6A86700B}">
      <dgm:prSet/>
      <dgm:spPr/>
      <dgm:t>
        <a:bodyPr/>
        <a:lstStyle/>
        <a:p>
          <a:endParaRPr lang="en-US"/>
        </a:p>
      </dgm:t>
    </dgm:pt>
    <dgm:pt modelId="{5C7B3105-90C3-4F15-913E-DD8BEFF67A2D}">
      <dgm:prSet phldrT="[Text]"/>
      <dgm:spPr/>
      <dgm:t>
        <a:bodyPr/>
        <a:lstStyle/>
        <a:p>
          <a:r>
            <a:rPr lang="en-US" dirty="0" smtClean="0"/>
            <a:t>BATAS MINIMAL TINGKAT KEBERHASILAN TERENDAH YANG HARUS DIPENUHI DALAM MENCAPAI PERILAKU YANG DIHARAPKAN</a:t>
          </a:r>
          <a:endParaRPr lang="en-US" dirty="0"/>
        </a:p>
      </dgm:t>
    </dgm:pt>
    <dgm:pt modelId="{9A576E91-418A-4993-902F-B05B9DAAB53E}" type="parTrans" cxnId="{4E657371-BA45-4E66-A7F8-0E839E68E354}">
      <dgm:prSet/>
      <dgm:spPr/>
      <dgm:t>
        <a:bodyPr/>
        <a:lstStyle/>
        <a:p>
          <a:endParaRPr lang="en-US"/>
        </a:p>
      </dgm:t>
    </dgm:pt>
    <dgm:pt modelId="{805089BA-769C-42A3-B3BE-39580F608BE6}" type="sibTrans" cxnId="{4E657371-BA45-4E66-A7F8-0E839E68E354}">
      <dgm:prSet/>
      <dgm:spPr/>
      <dgm:t>
        <a:bodyPr/>
        <a:lstStyle/>
        <a:p>
          <a:endParaRPr lang="en-US"/>
        </a:p>
      </dgm:t>
    </dgm:pt>
    <dgm:pt modelId="{2D73E836-FFC8-4DE5-ABFB-2BD34954847B}" type="pres">
      <dgm:prSet presAssocID="{DAE82F36-4D14-4D92-A62A-D3B220284A36}" presName="linear" presStyleCnt="0">
        <dgm:presLayoutVars>
          <dgm:animLvl val="lvl"/>
          <dgm:resizeHandles val="exact"/>
        </dgm:presLayoutVars>
      </dgm:prSet>
      <dgm:spPr/>
      <dgm:t>
        <a:bodyPr/>
        <a:lstStyle/>
        <a:p>
          <a:endParaRPr lang="id-ID"/>
        </a:p>
      </dgm:t>
    </dgm:pt>
    <dgm:pt modelId="{334805EE-FDBD-4898-8944-DC3EE10295B2}" type="pres">
      <dgm:prSet presAssocID="{10AEC489-D3B0-400E-AF3F-3D2550D4B590}" presName="parentText" presStyleLbl="node1" presStyleIdx="0" presStyleCnt="4">
        <dgm:presLayoutVars>
          <dgm:chMax val="0"/>
          <dgm:bulletEnabled val="1"/>
        </dgm:presLayoutVars>
      </dgm:prSet>
      <dgm:spPr/>
      <dgm:t>
        <a:bodyPr/>
        <a:lstStyle/>
        <a:p>
          <a:endParaRPr lang="id-ID"/>
        </a:p>
      </dgm:t>
    </dgm:pt>
    <dgm:pt modelId="{984AF268-44DC-4595-9629-EACE08252A9B}" type="pres">
      <dgm:prSet presAssocID="{10AEC489-D3B0-400E-AF3F-3D2550D4B590}" presName="childText" presStyleLbl="revTx" presStyleIdx="0" presStyleCnt="4">
        <dgm:presLayoutVars>
          <dgm:bulletEnabled val="1"/>
        </dgm:presLayoutVars>
      </dgm:prSet>
      <dgm:spPr/>
      <dgm:t>
        <a:bodyPr/>
        <a:lstStyle/>
        <a:p>
          <a:endParaRPr lang="en-US"/>
        </a:p>
      </dgm:t>
    </dgm:pt>
    <dgm:pt modelId="{D18EEA5B-44FE-4319-A007-42A744EC5542}" type="pres">
      <dgm:prSet presAssocID="{71C57250-EEC4-40C0-AA27-ADD7F4306B63}" presName="parentText" presStyleLbl="node1" presStyleIdx="1" presStyleCnt="4" custLinFactNeighborY="-6510">
        <dgm:presLayoutVars>
          <dgm:chMax val="0"/>
          <dgm:bulletEnabled val="1"/>
        </dgm:presLayoutVars>
      </dgm:prSet>
      <dgm:spPr/>
      <dgm:t>
        <a:bodyPr/>
        <a:lstStyle/>
        <a:p>
          <a:endParaRPr lang="id-ID"/>
        </a:p>
      </dgm:t>
    </dgm:pt>
    <dgm:pt modelId="{27DD394E-50EF-4D86-A499-F8BC084C9DBE}" type="pres">
      <dgm:prSet presAssocID="{71C57250-EEC4-40C0-AA27-ADD7F4306B63}" presName="childText" presStyleLbl="revTx" presStyleIdx="1" presStyleCnt="4" custLinFactNeighborY="-6602">
        <dgm:presLayoutVars>
          <dgm:bulletEnabled val="1"/>
        </dgm:presLayoutVars>
      </dgm:prSet>
      <dgm:spPr/>
      <dgm:t>
        <a:bodyPr/>
        <a:lstStyle/>
        <a:p>
          <a:endParaRPr lang="en-US"/>
        </a:p>
      </dgm:t>
    </dgm:pt>
    <dgm:pt modelId="{ACA3B4C6-E327-4187-AD50-2BA2A5611D18}" type="pres">
      <dgm:prSet presAssocID="{A89208EF-EB88-487E-8837-43DDF82773D3}" presName="parentText" presStyleLbl="node1" presStyleIdx="2" presStyleCnt="4" custLinFactNeighborY="-6510">
        <dgm:presLayoutVars>
          <dgm:chMax val="0"/>
          <dgm:bulletEnabled val="1"/>
        </dgm:presLayoutVars>
      </dgm:prSet>
      <dgm:spPr/>
      <dgm:t>
        <a:bodyPr/>
        <a:lstStyle/>
        <a:p>
          <a:endParaRPr lang="id-ID"/>
        </a:p>
      </dgm:t>
    </dgm:pt>
    <dgm:pt modelId="{F434AF0D-9B26-4790-A8A2-B7A2B430EF0E}" type="pres">
      <dgm:prSet presAssocID="{A89208EF-EB88-487E-8837-43DDF82773D3}" presName="childText" presStyleLbl="revTx" presStyleIdx="2" presStyleCnt="4" custLinFactNeighborY="-6602">
        <dgm:presLayoutVars>
          <dgm:bulletEnabled val="1"/>
        </dgm:presLayoutVars>
      </dgm:prSet>
      <dgm:spPr/>
      <dgm:t>
        <a:bodyPr/>
        <a:lstStyle/>
        <a:p>
          <a:endParaRPr lang="id-ID"/>
        </a:p>
      </dgm:t>
    </dgm:pt>
    <dgm:pt modelId="{7EE82A1A-8156-448A-8A72-DBC31BD3D999}" type="pres">
      <dgm:prSet presAssocID="{BAD5E850-BB12-48A3-9439-D39106948551}" presName="parentText" presStyleLbl="node1" presStyleIdx="3" presStyleCnt="4" custLinFactNeighborY="-6510">
        <dgm:presLayoutVars>
          <dgm:chMax val="0"/>
          <dgm:bulletEnabled val="1"/>
        </dgm:presLayoutVars>
      </dgm:prSet>
      <dgm:spPr/>
      <dgm:t>
        <a:bodyPr/>
        <a:lstStyle/>
        <a:p>
          <a:endParaRPr lang="id-ID"/>
        </a:p>
      </dgm:t>
    </dgm:pt>
    <dgm:pt modelId="{A92AB659-9981-4FE3-90A6-6C78389173E8}" type="pres">
      <dgm:prSet presAssocID="{BAD5E850-BB12-48A3-9439-D39106948551}" presName="childText" presStyleLbl="revTx" presStyleIdx="3" presStyleCnt="4" custLinFactNeighborY="-6602">
        <dgm:presLayoutVars>
          <dgm:bulletEnabled val="1"/>
        </dgm:presLayoutVars>
      </dgm:prSet>
      <dgm:spPr/>
      <dgm:t>
        <a:bodyPr/>
        <a:lstStyle/>
        <a:p>
          <a:endParaRPr lang="en-US"/>
        </a:p>
      </dgm:t>
    </dgm:pt>
  </dgm:ptLst>
  <dgm:cxnLst>
    <dgm:cxn modelId="{FE3D1F2C-FD5D-4E81-98B6-4CD932A4EAD7}" srcId="{DAE82F36-4D14-4D92-A62A-D3B220284A36}" destId="{10AEC489-D3B0-400E-AF3F-3D2550D4B590}" srcOrd="0" destOrd="0" parTransId="{18FF20BB-19BC-440E-A084-A20B94E12C3E}" sibTransId="{18EA8F04-7687-4603-86FD-38527C4909EF}"/>
    <dgm:cxn modelId="{ABE9DD44-7837-46FC-84DF-AAAD6A86700B}" srcId="{DAE82F36-4D14-4D92-A62A-D3B220284A36}" destId="{BAD5E850-BB12-48A3-9439-D39106948551}" srcOrd="3" destOrd="0" parTransId="{E65D2D53-8F30-4B02-8528-326AD324DDA1}" sibTransId="{7F8019AA-F9B1-4A19-AE55-B5C1FA4B9B36}"/>
    <dgm:cxn modelId="{4E657371-BA45-4E66-A7F8-0E839E68E354}" srcId="{BAD5E850-BB12-48A3-9439-D39106948551}" destId="{5C7B3105-90C3-4F15-913E-DD8BEFF67A2D}" srcOrd="0" destOrd="0" parTransId="{9A576E91-418A-4993-902F-B05B9DAAB53E}" sibTransId="{805089BA-769C-42A3-B3BE-39580F608BE6}"/>
    <dgm:cxn modelId="{51A8DBF9-2CAE-499D-B116-BA9ACD959643}" type="presOf" srcId="{71C57250-EEC4-40C0-AA27-ADD7F4306B63}" destId="{D18EEA5B-44FE-4319-A007-42A744EC5542}" srcOrd="0" destOrd="0" presId="urn:microsoft.com/office/officeart/2005/8/layout/vList2"/>
    <dgm:cxn modelId="{C96AE9F1-9B00-4228-9B5F-4E887D8CBC29}" type="presOf" srcId="{A89208EF-EB88-487E-8837-43DDF82773D3}" destId="{ACA3B4C6-E327-4187-AD50-2BA2A5611D18}" srcOrd="0" destOrd="0" presId="urn:microsoft.com/office/officeart/2005/8/layout/vList2"/>
    <dgm:cxn modelId="{CC96CDA3-86D2-4F9C-8A2F-5CE168DB7552}" type="presOf" srcId="{90DE6E23-CA5E-4E16-9A9E-FE00ED18BEF7}" destId="{F434AF0D-9B26-4790-A8A2-B7A2B430EF0E}" srcOrd="0" destOrd="0" presId="urn:microsoft.com/office/officeart/2005/8/layout/vList2"/>
    <dgm:cxn modelId="{2EC08A96-3CC9-491C-A614-AF89B5688B9A}" srcId="{71C57250-EEC4-40C0-AA27-ADD7F4306B63}" destId="{B196C901-08D6-4CDD-9CC2-4D38594A4290}" srcOrd="0" destOrd="0" parTransId="{489B185E-A6BB-4103-BD5C-E6C984D87C92}" sibTransId="{1CB6ABC4-7C42-41F5-BB65-5536C056B8D1}"/>
    <dgm:cxn modelId="{96896C6F-9B26-4429-8DEB-7F235F75FA64}" srcId="{10AEC489-D3B0-400E-AF3F-3D2550D4B590}" destId="{3974CE30-EDA2-46F0-9F3E-95C30846B2BF}" srcOrd="0" destOrd="0" parTransId="{345B53A0-9FBE-4E45-A664-411FC10E90DC}" sibTransId="{D6009FD8-9AA2-4061-898B-30023555AAA1}"/>
    <dgm:cxn modelId="{96EEC7BE-D4B1-4BBA-89A0-A74D05D2346C}" type="presOf" srcId="{B196C901-08D6-4CDD-9CC2-4D38594A4290}" destId="{27DD394E-50EF-4D86-A499-F8BC084C9DBE}" srcOrd="0" destOrd="0" presId="urn:microsoft.com/office/officeart/2005/8/layout/vList2"/>
    <dgm:cxn modelId="{EFF70BEC-3C9D-4F9E-8C56-5309615E6B2E}" type="presOf" srcId="{10AEC489-D3B0-400E-AF3F-3D2550D4B590}" destId="{334805EE-FDBD-4898-8944-DC3EE10295B2}" srcOrd="0" destOrd="0" presId="urn:microsoft.com/office/officeart/2005/8/layout/vList2"/>
    <dgm:cxn modelId="{8B6C4AA9-615C-4457-A2EA-8A5F10D434EF}" srcId="{DAE82F36-4D14-4D92-A62A-D3B220284A36}" destId="{A89208EF-EB88-487E-8837-43DDF82773D3}" srcOrd="2" destOrd="0" parTransId="{B3194944-215F-4DFA-B857-9BF2C34E2E50}" sibTransId="{00B85B3A-6362-4963-BEE0-45524CB2DE75}"/>
    <dgm:cxn modelId="{458FB26B-856E-4F6D-A659-D4EE8E42A497}" type="presOf" srcId="{3974CE30-EDA2-46F0-9F3E-95C30846B2BF}" destId="{984AF268-44DC-4595-9629-EACE08252A9B}" srcOrd="0" destOrd="0" presId="urn:microsoft.com/office/officeart/2005/8/layout/vList2"/>
    <dgm:cxn modelId="{FAE7CF3E-58BA-4A49-9E39-AE5A3F501296}" srcId="{A89208EF-EB88-487E-8837-43DDF82773D3}" destId="{90DE6E23-CA5E-4E16-9A9E-FE00ED18BEF7}" srcOrd="0" destOrd="0" parTransId="{E83B24D1-C0B0-4DF7-A85C-D2A7F2849C33}" sibTransId="{B11D84C3-A53A-4B9D-BF04-6430F1A9DF57}"/>
    <dgm:cxn modelId="{B53408D8-3707-4A48-8AD3-2DAB7960FCE4}" type="presOf" srcId="{5C7B3105-90C3-4F15-913E-DD8BEFF67A2D}" destId="{A92AB659-9981-4FE3-90A6-6C78389173E8}" srcOrd="0" destOrd="0" presId="urn:microsoft.com/office/officeart/2005/8/layout/vList2"/>
    <dgm:cxn modelId="{F9B5DC18-3996-43CC-BD3B-36CCCB7F4EBA}" type="presOf" srcId="{DAE82F36-4D14-4D92-A62A-D3B220284A36}" destId="{2D73E836-FFC8-4DE5-ABFB-2BD34954847B}" srcOrd="0" destOrd="0" presId="urn:microsoft.com/office/officeart/2005/8/layout/vList2"/>
    <dgm:cxn modelId="{059F1AB8-8E44-4261-9C9A-10E275374965}" srcId="{DAE82F36-4D14-4D92-A62A-D3B220284A36}" destId="{71C57250-EEC4-40C0-AA27-ADD7F4306B63}" srcOrd="1" destOrd="0" parTransId="{5439B638-F5C2-406B-85A0-866849E6F83A}" sibTransId="{701E5AEF-EA24-4A0B-9455-97284FBFF0D4}"/>
    <dgm:cxn modelId="{FBA5FCD8-DA4A-44D0-8DA6-888EE94ADE9B}" type="presOf" srcId="{BAD5E850-BB12-48A3-9439-D39106948551}" destId="{7EE82A1A-8156-448A-8A72-DBC31BD3D999}" srcOrd="0" destOrd="0" presId="urn:microsoft.com/office/officeart/2005/8/layout/vList2"/>
    <dgm:cxn modelId="{E8B3AF53-8B78-4115-8CF5-1D35BAC43531}" type="presParOf" srcId="{2D73E836-FFC8-4DE5-ABFB-2BD34954847B}" destId="{334805EE-FDBD-4898-8944-DC3EE10295B2}" srcOrd="0" destOrd="0" presId="urn:microsoft.com/office/officeart/2005/8/layout/vList2"/>
    <dgm:cxn modelId="{02A01519-4A61-4671-83E7-59AFD397EBA8}" type="presParOf" srcId="{2D73E836-FFC8-4DE5-ABFB-2BD34954847B}" destId="{984AF268-44DC-4595-9629-EACE08252A9B}" srcOrd="1" destOrd="0" presId="urn:microsoft.com/office/officeart/2005/8/layout/vList2"/>
    <dgm:cxn modelId="{35216074-7F7A-4573-B119-1B208340FE4C}" type="presParOf" srcId="{2D73E836-FFC8-4DE5-ABFB-2BD34954847B}" destId="{D18EEA5B-44FE-4319-A007-42A744EC5542}" srcOrd="2" destOrd="0" presId="urn:microsoft.com/office/officeart/2005/8/layout/vList2"/>
    <dgm:cxn modelId="{A29A6308-1FA0-46F5-92BA-3CF0AB25D7C1}" type="presParOf" srcId="{2D73E836-FFC8-4DE5-ABFB-2BD34954847B}" destId="{27DD394E-50EF-4D86-A499-F8BC084C9DBE}" srcOrd="3" destOrd="0" presId="urn:microsoft.com/office/officeart/2005/8/layout/vList2"/>
    <dgm:cxn modelId="{06F0031A-3DA4-43A1-B8CE-A04388001A6D}" type="presParOf" srcId="{2D73E836-FFC8-4DE5-ABFB-2BD34954847B}" destId="{ACA3B4C6-E327-4187-AD50-2BA2A5611D18}" srcOrd="4" destOrd="0" presId="urn:microsoft.com/office/officeart/2005/8/layout/vList2"/>
    <dgm:cxn modelId="{BD6E5340-5AD9-43A4-897A-BC8061F73129}" type="presParOf" srcId="{2D73E836-FFC8-4DE5-ABFB-2BD34954847B}" destId="{F434AF0D-9B26-4790-A8A2-B7A2B430EF0E}" srcOrd="5" destOrd="0" presId="urn:microsoft.com/office/officeart/2005/8/layout/vList2"/>
    <dgm:cxn modelId="{08A804D6-07F6-40D4-8237-63259B597A9D}" type="presParOf" srcId="{2D73E836-FFC8-4DE5-ABFB-2BD34954847B}" destId="{7EE82A1A-8156-448A-8A72-DBC31BD3D999}" srcOrd="6" destOrd="0" presId="urn:microsoft.com/office/officeart/2005/8/layout/vList2"/>
    <dgm:cxn modelId="{DF6859E2-F1D3-47EB-BE36-079FB608057D}" type="presParOf" srcId="{2D73E836-FFC8-4DE5-ABFB-2BD34954847B}" destId="{A92AB659-9981-4FE3-90A6-6C78389173E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74A5A2-6C78-4EBF-9605-21676E35F4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C71A120-4A6D-429D-AFBA-4E01FFD7A611}">
      <dgm:prSet phldrT="[Text]"/>
      <dgm:spPr/>
      <dgm:t>
        <a:bodyPr/>
        <a:lstStyle/>
        <a:p>
          <a:r>
            <a:rPr lang="en-US" dirty="0" smtClean="0"/>
            <a:t>KOGNITIF</a:t>
          </a:r>
          <a:endParaRPr lang="en-US" dirty="0"/>
        </a:p>
      </dgm:t>
    </dgm:pt>
    <dgm:pt modelId="{B5E51BED-D9FE-487A-9A22-31A06DF5855B}" type="parTrans" cxnId="{CD96AFD3-24C6-4E0F-8CB9-5BE55FA548CE}">
      <dgm:prSet/>
      <dgm:spPr/>
      <dgm:t>
        <a:bodyPr/>
        <a:lstStyle/>
        <a:p>
          <a:endParaRPr lang="en-US"/>
        </a:p>
      </dgm:t>
    </dgm:pt>
    <dgm:pt modelId="{981214FA-C2DA-49DF-9DCF-F35A79A884F7}" type="sibTrans" cxnId="{CD96AFD3-24C6-4E0F-8CB9-5BE55FA548CE}">
      <dgm:prSet/>
      <dgm:spPr/>
      <dgm:t>
        <a:bodyPr/>
        <a:lstStyle/>
        <a:p>
          <a:endParaRPr lang="en-US"/>
        </a:p>
      </dgm:t>
    </dgm:pt>
    <dgm:pt modelId="{5D926E1F-0328-49DA-937C-3263A3856ACF}">
      <dgm:prSet phldrT="[Text]"/>
      <dgm:spPr/>
      <dgm:t>
        <a:bodyPr/>
        <a:lstStyle/>
        <a:p>
          <a:r>
            <a:rPr lang="en-US" dirty="0" smtClean="0"/>
            <a:t>KONSEP</a:t>
          </a:r>
          <a:endParaRPr lang="en-US" dirty="0"/>
        </a:p>
      </dgm:t>
    </dgm:pt>
    <dgm:pt modelId="{699674E4-27C0-4C44-A645-8F8ADAC4D2AD}" type="parTrans" cxnId="{4421846A-F277-4E6E-B58B-6D694C376E8E}">
      <dgm:prSet/>
      <dgm:spPr/>
      <dgm:t>
        <a:bodyPr/>
        <a:lstStyle/>
        <a:p>
          <a:endParaRPr lang="en-US"/>
        </a:p>
      </dgm:t>
    </dgm:pt>
    <dgm:pt modelId="{62F0CF30-A1DE-493C-9483-8B7F246B18B2}" type="sibTrans" cxnId="{4421846A-F277-4E6E-B58B-6D694C376E8E}">
      <dgm:prSet/>
      <dgm:spPr/>
      <dgm:t>
        <a:bodyPr/>
        <a:lstStyle/>
        <a:p>
          <a:endParaRPr lang="en-US"/>
        </a:p>
      </dgm:t>
    </dgm:pt>
    <dgm:pt modelId="{D695E4A8-70D3-44FD-BBDC-E4ED686E3ED9}">
      <dgm:prSet phldrT="[Text]"/>
      <dgm:spPr/>
      <dgm:t>
        <a:bodyPr/>
        <a:lstStyle/>
        <a:p>
          <a:r>
            <a:rPr lang="en-US" dirty="0" smtClean="0"/>
            <a:t>PRINSIP</a:t>
          </a:r>
          <a:endParaRPr lang="en-US" dirty="0"/>
        </a:p>
      </dgm:t>
    </dgm:pt>
    <dgm:pt modelId="{4C84B6C6-6DF4-44FA-ABC1-91835734E717}" type="parTrans" cxnId="{3BD33C07-B895-4D5F-A9CA-7912D60EAB91}">
      <dgm:prSet/>
      <dgm:spPr/>
      <dgm:t>
        <a:bodyPr/>
        <a:lstStyle/>
        <a:p>
          <a:endParaRPr lang="en-US"/>
        </a:p>
      </dgm:t>
    </dgm:pt>
    <dgm:pt modelId="{B72A32C5-066D-4092-BFCD-7D56AE8E91B9}" type="sibTrans" cxnId="{3BD33C07-B895-4D5F-A9CA-7912D60EAB91}">
      <dgm:prSet/>
      <dgm:spPr/>
      <dgm:t>
        <a:bodyPr/>
        <a:lstStyle/>
        <a:p>
          <a:endParaRPr lang="en-US"/>
        </a:p>
      </dgm:t>
    </dgm:pt>
    <dgm:pt modelId="{0DAEAE61-06D7-42BA-A08D-D38FE35F881C}">
      <dgm:prSet phldrT="[Text]"/>
      <dgm:spPr/>
      <dgm:t>
        <a:bodyPr/>
        <a:lstStyle/>
        <a:p>
          <a:r>
            <a:rPr lang="en-US" dirty="0" smtClean="0"/>
            <a:t>AFEKTIF</a:t>
          </a:r>
          <a:endParaRPr lang="en-US" dirty="0"/>
        </a:p>
      </dgm:t>
    </dgm:pt>
    <dgm:pt modelId="{DA2F68FE-4E75-4262-95C9-AF5743B69D52}" type="parTrans" cxnId="{0145B5E4-6823-4BDC-A3DA-610B576B6EA0}">
      <dgm:prSet/>
      <dgm:spPr/>
      <dgm:t>
        <a:bodyPr/>
        <a:lstStyle/>
        <a:p>
          <a:endParaRPr lang="en-US"/>
        </a:p>
      </dgm:t>
    </dgm:pt>
    <dgm:pt modelId="{46D7CCE3-0148-4724-8C7E-008261D9E520}" type="sibTrans" cxnId="{0145B5E4-6823-4BDC-A3DA-610B576B6EA0}">
      <dgm:prSet/>
      <dgm:spPr/>
      <dgm:t>
        <a:bodyPr/>
        <a:lstStyle/>
        <a:p>
          <a:endParaRPr lang="en-US"/>
        </a:p>
      </dgm:t>
    </dgm:pt>
    <dgm:pt modelId="{323808F0-FB08-48A4-8B7F-20D8D189CB23}">
      <dgm:prSet phldrT="[Text]"/>
      <dgm:spPr/>
      <dgm:t>
        <a:bodyPr/>
        <a:lstStyle/>
        <a:p>
          <a:r>
            <a:rPr lang="en-US" dirty="0" smtClean="0"/>
            <a:t>NILAI-NILAI SPIRITUAL</a:t>
          </a:r>
          <a:endParaRPr lang="en-US" dirty="0"/>
        </a:p>
      </dgm:t>
    </dgm:pt>
    <dgm:pt modelId="{6A664B6A-E5D9-4E78-BA3E-F3FA725CD5CA}" type="parTrans" cxnId="{8652A9AF-3836-40BA-B43E-F41C774B02EA}">
      <dgm:prSet/>
      <dgm:spPr/>
      <dgm:t>
        <a:bodyPr/>
        <a:lstStyle/>
        <a:p>
          <a:endParaRPr lang="en-US"/>
        </a:p>
      </dgm:t>
    </dgm:pt>
    <dgm:pt modelId="{DB200FFF-A7CD-4722-AB60-1DF5E188467B}" type="sibTrans" cxnId="{8652A9AF-3836-40BA-B43E-F41C774B02EA}">
      <dgm:prSet/>
      <dgm:spPr/>
      <dgm:t>
        <a:bodyPr/>
        <a:lstStyle/>
        <a:p>
          <a:endParaRPr lang="en-US"/>
        </a:p>
      </dgm:t>
    </dgm:pt>
    <dgm:pt modelId="{BEB1947F-3D26-4218-9D59-B5D968CAE667}">
      <dgm:prSet phldrT="[Text]"/>
      <dgm:spPr/>
      <dgm:t>
        <a:bodyPr/>
        <a:lstStyle/>
        <a:p>
          <a:r>
            <a:rPr lang="en-US" dirty="0" smtClean="0"/>
            <a:t>NILAI-NILAI SOSIAL</a:t>
          </a:r>
          <a:endParaRPr lang="en-US" dirty="0"/>
        </a:p>
      </dgm:t>
    </dgm:pt>
    <dgm:pt modelId="{9EC1323A-84A4-44CB-967B-82FDD4F58537}" type="parTrans" cxnId="{A8BFD094-C02D-4ADA-BD12-5B9FC2D7EDC4}">
      <dgm:prSet/>
      <dgm:spPr/>
      <dgm:t>
        <a:bodyPr/>
        <a:lstStyle/>
        <a:p>
          <a:endParaRPr lang="en-US"/>
        </a:p>
      </dgm:t>
    </dgm:pt>
    <dgm:pt modelId="{FFCBDD1A-F796-4BB6-9852-6704C6D86DF8}" type="sibTrans" cxnId="{A8BFD094-C02D-4ADA-BD12-5B9FC2D7EDC4}">
      <dgm:prSet/>
      <dgm:spPr/>
      <dgm:t>
        <a:bodyPr/>
        <a:lstStyle/>
        <a:p>
          <a:endParaRPr lang="en-US"/>
        </a:p>
      </dgm:t>
    </dgm:pt>
    <dgm:pt modelId="{CCC18D23-E112-40BB-A8C4-D20536D8F347}">
      <dgm:prSet phldrT="[Text]"/>
      <dgm:spPr/>
      <dgm:t>
        <a:bodyPr/>
        <a:lstStyle/>
        <a:p>
          <a:r>
            <a:rPr lang="en-US" dirty="0" smtClean="0"/>
            <a:t>PSIKOMOTOR</a:t>
          </a:r>
          <a:endParaRPr lang="en-US" dirty="0"/>
        </a:p>
      </dgm:t>
    </dgm:pt>
    <dgm:pt modelId="{0F1C7960-060C-40FE-B901-CA473D368AE2}" type="parTrans" cxnId="{8B62408B-DE5E-4122-A873-3CD7ADDDA5AF}">
      <dgm:prSet/>
      <dgm:spPr/>
      <dgm:t>
        <a:bodyPr/>
        <a:lstStyle/>
        <a:p>
          <a:endParaRPr lang="en-US"/>
        </a:p>
      </dgm:t>
    </dgm:pt>
    <dgm:pt modelId="{DA68ED09-A125-4445-A67B-A82ED667D3F6}" type="sibTrans" cxnId="{8B62408B-DE5E-4122-A873-3CD7ADDDA5AF}">
      <dgm:prSet/>
      <dgm:spPr/>
      <dgm:t>
        <a:bodyPr/>
        <a:lstStyle/>
        <a:p>
          <a:endParaRPr lang="en-US"/>
        </a:p>
      </dgm:t>
    </dgm:pt>
    <dgm:pt modelId="{B53DBBDA-B593-40F3-9F19-C5EDF7373418}">
      <dgm:prSet phldrT="[Text]"/>
      <dgm:spPr/>
      <dgm:t>
        <a:bodyPr/>
        <a:lstStyle/>
        <a:p>
          <a:r>
            <a:rPr lang="en-US" dirty="0" smtClean="0"/>
            <a:t>CARA/LANGKAH-LANGKAH</a:t>
          </a:r>
          <a:endParaRPr lang="en-US" dirty="0"/>
        </a:p>
      </dgm:t>
    </dgm:pt>
    <dgm:pt modelId="{5C2464AB-6081-4CDE-BD8B-3E7A008E8EE0}" type="parTrans" cxnId="{8EA9AB06-47FA-45B5-8687-09C462812248}">
      <dgm:prSet/>
      <dgm:spPr/>
      <dgm:t>
        <a:bodyPr/>
        <a:lstStyle/>
        <a:p>
          <a:endParaRPr lang="en-US"/>
        </a:p>
      </dgm:t>
    </dgm:pt>
    <dgm:pt modelId="{B99E1392-423C-4F18-8D87-F098E92C0501}" type="sibTrans" cxnId="{8EA9AB06-47FA-45B5-8687-09C462812248}">
      <dgm:prSet/>
      <dgm:spPr/>
      <dgm:t>
        <a:bodyPr/>
        <a:lstStyle/>
        <a:p>
          <a:endParaRPr lang="en-US"/>
        </a:p>
      </dgm:t>
    </dgm:pt>
    <dgm:pt modelId="{5874DB4B-187F-4E40-A44B-07AD780A93AC}">
      <dgm:prSet phldrT="[Text]"/>
      <dgm:spPr/>
      <dgm:t>
        <a:bodyPr/>
        <a:lstStyle/>
        <a:p>
          <a:r>
            <a:rPr lang="en-US" dirty="0" smtClean="0"/>
            <a:t>PROSEDUR</a:t>
          </a:r>
          <a:endParaRPr lang="en-US" dirty="0"/>
        </a:p>
      </dgm:t>
    </dgm:pt>
    <dgm:pt modelId="{AB438D16-5D3C-4157-9114-904AB4FF5451}" type="parTrans" cxnId="{BDF363D6-6A03-4207-84D4-BCA6F43A65A1}">
      <dgm:prSet/>
      <dgm:spPr/>
      <dgm:t>
        <a:bodyPr/>
        <a:lstStyle/>
        <a:p>
          <a:endParaRPr lang="en-US"/>
        </a:p>
      </dgm:t>
    </dgm:pt>
    <dgm:pt modelId="{18D600BB-8224-44D9-A463-11B1E927C840}" type="sibTrans" cxnId="{BDF363D6-6A03-4207-84D4-BCA6F43A65A1}">
      <dgm:prSet/>
      <dgm:spPr/>
      <dgm:t>
        <a:bodyPr/>
        <a:lstStyle/>
        <a:p>
          <a:endParaRPr lang="en-US"/>
        </a:p>
      </dgm:t>
    </dgm:pt>
    <dgm:pt modelId="{DC6BD652-0D2E-41C8-8C70-7B7163F5E390}">
      <dgm:prSet phldrT="[Text]"/>
      <dgm:spPr/>
      <dgm:t>
        <a:bodyPr/>
        <a:lstStyle/>
        <a:p>
          <a:r>
            <a:rPr lang="en-US" dirty="0" smtClean="0"/>
            <a:t>TEORI</a:t>
          </a:r>
          <a:endParaRPr lang="en-US" dirty="0"/>
        </a:p>
      </dgm:t>
    </dgm:pt>
    <dgm:pt modelId="{EADA2613-CFBE-4F79-A332-2DA8841067A7}" type="parTrans" cxnId="{826FE06F-ED42-432D-B7DA-A6E1171C2120}">
      <dgm:prSet/>
      <dgm:spPr/>
      <dgm:t>
        <a:bodyPr/>
        <a:lstStyle/>
        <a:p>
          <a:endParaRPr lang="en-US"/>
        </a:p>
      </dgm:t>
    </dgm:pt>
    <dgm:pt modelId="{0595D4B7-FF35-4697-BBF5-12E18AAD7F1A}" type="sibTrans" cxnId="{826FE06F-ED42-432D-B7DA-A6E1171C2120}">
      <dgm:prSet/>
      <dgm:spPr/>
      <dgm:t>
        <a:bodyPr/>
        <a:lstStyle/>
        <a:p>
          <a:endParaRPr lang="en-US"/>
        </a:p>
      </dgm:t>
    </dgm:pt>
    <dgm:pt modelId="{A3005E6F-28DE-4287-9BB3-16FA4185E55A}" type="pres">
      <dgm:prSet presAssocID="{3E74A5A2-6C78-4EBF-9605-21676E35F452}" presName="Name0" presStyleCnt="0">
        <dgm:presLayoutVars>
          <dgm:dir/>
          <dgm:animLvl val="lvl"/>
          <dgm:resizeHandles val="exact"/>
        </dgm:presLayoutVars>
      </dgm:prSet>
      <dgm:spPr/>
      <dgm:t>
        <a:bodyPr/>
        <a:lstStyle/>
        <a:p>
          <a:endParaRPr lang="id-ID"/>
        </a:p>
      </dgm:t>
    </dgm:pt>
    <dgm:pt modelId="{CD831B0D-A325-41ED-B4B9-D802F537C075}" type="pres">
      <dgm:prSet presAssocID="{AC71A120-4A6D-429D-AFBA-4E01FFD7A611}" presName="composite" presStyleCnt="0"/>
      <dgm:spPr/>
    </dgm:pt>
    <dgm:pt modelId="{62D122E4-30FE-431D-A565-AD0045DD00A6}" type="pres">
      <dgm:prSet presAssocID="{AC71A120-4A6D-429D-AFBA-4E01FFD7A611}" presName="parTx" presStyleLbl="alignNode1" presStyleIdx="0" presStyleCnt="3">
        <dgm:presLayoutVars>
          <dgm:chMax val="0"/>
          <dgm:chPref val="0"/>
          <dgm:bulletEnabled val="1"/>
        </dgm:presLayoutVars>
      </dgm:prSet>
      <dgm:spPr/>
      <dgm:t>
        <a:bodyPr/>
        <a:lstStyle/>
        <a:p>
          <a:endParaRPr lang="id-ID"/>
        </a:p>
      </dgm:t>
    </dgm:pt>
    <dgm:pt modelId="{3CB35146-4F24-49AB-B685-E43F678FDA44}" type="pres">
      <dgm:prSet presAssocID="{AC71A120-4A6D-429D-AFBA-4E01FFD7A611}" presName="desTx" presStyleLbl="alignAccFollowNode1" presStyleIdx="0" presStyleCnt="3">
        <dgm:presLayoutVars>
          <dgm:bulletEnabled val="1"/>
        </dgm:presLayoutVars>
      </dgm:prSet>
      <dgm:spPr/>
      <dgm:t>
        <a:bodyPr/>
        <a:lstStyle/>
        <a:p>
          <a:endParaRPr lang="en-US"/>
        </a:p>
      </dgm:t>
    </dgm:pt>
    <dgm:pt modelId="{2028A36F-0D09-4A8E-8ED8-B7DD88174C40}" type="pres">
      <dgm:prSet presAssocID="{981214FA-C2DA-49DF-9DCF-F35A79A884F7}" presName="space" presStyleCnt="0"/>
      <dgm:spPr/>
    </dgm:pt>
    <dgm:pt modelId="{FCEC6460-28D3-4F35-83F9-333116A9D7B3}" type="pres">
      <dgm:prSet presAssocID="{0DAEAE61-06D7-42BA-A08D-D38FE35F881C}" presName="composite" presStyleCnt="0"/>
      <dgm:spPr/>
    </dgm:pt>
    <dgm:pt modelId="{0888ED83-901B-4231-B51B-DEC6ED471CBE}" type="pres">
      <dgm:prSet presAssocID="{0DAEAE61-06D7-42BA-A08D-D38FE35F881C}" presName="parTx" presStyleLbl="alignNode1" presStyleIdx="1" presStyleCnt="3">
        <dgm:presLayoutVars>
          <dgm:chMax val="0"/>
          <dgm:chPref val="0"/>
          <dgm:bulletEnabled val="1"/>
        </dgm:presLayoutVars>
      </dgm:prSet>
      <dgm:spPr/>
      <dgm:t>
        <a:bodyPr/>
        <a:lstStyle/>
        <a:p>
          <a:endParaRPr lang="id-ID"/>
        </a:p>
      </dgm:t>
    </dgm:pt>
    <dgm:pt modelId="{59554657-1BEB-4130-8224-B32DFF06C164}" type="pres">
      <dgm:prSet presAssocID="{0DAEAE61-06D7-42BA-A08D-D38FE35F881C}" presName="desTx" presStyleLbl="alignAccFollowNode1" presStyleIdx="1" presStyleCnt="3">
        <dgm:presLayoutVars>
          <dgm:bulletEnabled val="1"/>
        </dgm:presLayoutVars>
      </dgm:prSet>
      <dgm:spPr/>
      <dgm:t>
        <a:bodyPr/>
        <a:lstStyle/>
        <a:p>
          <a:endParaRPr lang="en-US"/>
        </a:p>
      </dgm:t>
    </dgm:pt>
    <dgm:pt modelId="{CCD1D49D-1553-494C-9443-EB4BB8FAE435}" type="pres">
      <dgm:prSet presAssocID="{46D7CCE3-0148-4724-8C7E-008261D9E520}" presName="space" presStyleCnt="0"/>
      <dgm:spPr/>
    </dgm:pt>
    <dgm:pt modelId="{859D539C-1BB7-41F1-8751-194982A6F1AD}" type="pres">
      <dgm:prSet presAssocID="{CCC18D23-E112-40BB-A8C4-D20536D8F347}" presName="composite" presStyleCnt="0"/>
      <dgm:spPr/>
    </dgm:pt>
    <dgm:pt modelId="{0A182084-5954-448C-829E-F50357F76749}" type="pres">
      <dgm:prSet presAssocID="{CCC18D23-E112-40BB-A8C4-D20536D8F347}" presName="parTx" presStyleLbl="alignNode1" presStyleIdx="2" presStyleCnt="3">
        <dgm:presLayoutVars>
          <dgm:chMax val="0"/>
          <dgm:chPref val="0"/>
          <dgm:bulletEnabled val="1"/>
        </dgm:presLayoutVars>
      </dgm:prSet>
      <dgm:spPr/>
      <dgm:t>
        <a:bodyPr/>
        <a:lstStyle/>
        <a:p>
          <a:endParaRPr lang="id-ID"/>
        </a:p>
      </dgm:t>
    </dgm:pt>
    <dgm:pt modelId="{2C6ED5C0-4CA4-4743-BFA0-78D2B556BC8B}" type="pres">
      <dgm:prSet presAssocID="{CCC18D23-E112-40BB-A8C4-D20536D8F347}" presName="desTx" presStyleLbl="alignAccFollowNode1" presStyleIdx="2" presStyleCnt="3">
        <dgm:presLayoutVars>
          <dgm:bulletEnabled val="1"/>
        </dgm:presLayoutVars>
      </dgm:prSet>
      <dgm:spPr/>
      <dgm:t>
        <a:bodyPr/>
        <a:lstStyle/>
        <a:p>
          <a:endParaRPr lang="en-US"/>
        </a:p>
      </dgm:t>
    </dgm:pt>
  </dgm:ptLst>
  <dgm:cxnLst>
    <dgm:cxn modelId="{3BD33C07-B895-4D5F-A9CA-7912D60EAB91}" srcId="{AC71A120-4A6D-429D-AFBA-4E01FFD7A611}" destId="{D695E4A8-70D3-44FD-BBDC-E4ED686E3ED9}" srcOrd="1" destOrd="0" parTransId="{4C84B6C6-6DF4-44FA-ABC1-91835734E717}" sibTransId="{B72A32C5-066D-4092-BFCD-7D56AE8E91B9}"/>
    <dgm:cxn modelId="{0145B5E4-6823-4BDC-A3DA-610B576B6EA0}" srcId="{3E74A5A2-6C78-4EBF-9605-21676E35F452}" destId="{0DAEAE61-06D7-42BA-A08D-D38FE35F881C}" srcOrd="1" destOrd="0" parTransId="{DA2F68FE-4E75-4262-95C9-AF5743B69D52}" sibTransId="{46D7CCE3-0148-4724-8C7E-008261D9E520}"/>
    <dgm:cxn modelId="{3E55AE7B-3968-4DDA-BED5-781FACBC8BCF}" type="presOf" srcId="{5D926E1F-0328-49DA-937C-3263A3856ACF}" destId="{3CB35146-4F24-49AB-B685-E43F678FDA44}" srcOrd="0" destOrd="0" presId="urn:microsoft.com/office/officeart/2005/8/layout/hList1"/>
    <dgm:cxn modelId="{09C4DD50-07A5-4D76-BE44-2748D7693193}" type="presOf" srcId="{0DAEAE61-06D7-42BA-A08D-D38FE35F881C}" destId="{0888ED83-901B-4231-B51B-DEC6ED471CBE}" srcOrd="0" destOrd="0" presId="urn:microsoft.com/office/officeart/2005/8/layout/hList1"/>
    <dgm:cxn modelId="{A8BFD094-C02D-4ADA-BD12-5B9FC2D7EDC4}" srcId="{0DAEAE61-06D7-42BA-A08D-D38FE35F881C}" destId="{BEB1947F-3D26-4218-9D59-B5D968CAE667}" srcOrd="1" destOrd="0" parTransId="{9EC1323A-84A4-44CB-967B-82FDD4F58537}" sibTransId="{FFCBDD1A-F796-4BB6-9852-6704C6D86DF8}"/>
    <dgm:cxn modelId="{826FE06F-ED42-432D-B7DA-A6E1171C2120}" srcId="{AC71A120-4A6D-429D-AFBA-4E01FFD7A611}" destId="{DC6BD652-0D2E-41C8-8C70-7B7163F5E390}" srcOrd="2" destOrd="0" parTransId="{EADA2613-CFBE-4F79-A332-2DA8841067A7}" sibTransId="{0595D4B7-FF35-4697-BBF5-12E18AAD7F1A}"/>
    <dgm:cxn modelId="{012B2A6A-102C-46A8-8BC9-CB37839E3992}" type="presOf" srcId="{323808F0-FB08-48A4-8B7F-20D8D189CB23}" destId="{59554657-1BEB-4130-8224-B32DFF06C164}" srcOrd="0" destOrd="0" presId="urn:microsoft.com/office/officeart/2005/8/layout/hList1"/>
    <dgm:cxn modelId="{BBD6E3FE-D37C-4587-815B-3CBEB75FCFDF}" type="presOf" srcId="{B53DBBDA-B593-40F3-9F19-C5EDF7373418}" destId="{2C6ED5C0-4CA4-4743-BFA0-78D2B556BC8B}" srcOrd="0" destOrd="0" presId="urn:microsoft.com/office/officeart/2005/8/layout/hList1"/>
    <dgm:cxn modelId="{CE2E44C9-CAEC-44E6-B55F-CCAFA255716B}" type="presOf" srcId="{D695E4A8-70D3-44FD-BBDC-E4ED686E3ED9}" destId="{3CB35146-4F24-49AB-B685-E43F678FDA44}" srcOrd="0" destOrd="1" presId="urn:microsoft.com/office/officeart/2005/8/layout/hList1"/>
    <dgm:cxn modelId="{8EA9AB06-47FA-45B5-8687-09C462812248}" srcId="{CCC18D23-E112-40BB-A8C4-D20536D8F347}" destId="{B53DBBDA-B593-40F3-9F19-C5EDF7373418}" srcOrd="0" destOrd="0" parTransId="{5C2464AB-6081-4CDE-BD8B-3E7A008E8EE0}" sibTransId="{B99E1392-423C-4F18-8D87-F098E92C0501}"/>
    <dgm:cxn modelId="{8B62408B-DE5E-4122-A873-3CD7ADDDA5AF}" srcId="{3E74A5A2-6C78-4EBF-9605-21676E35F452}" destId="{CCC18D23-E112-40BB-A8C4-D20536D8F347}" srcOrd="2" destOrd="0" parTransId="{0F1C7960-060C-40FE-B901-CA473D368AE2}" sibTransId="{DA68ED09-A125-4445-A67B-A82ED667D3F6}"/>
    <dgm:cxn modelId="{4E390F6B-07D6-4509-9026-CA0AFCD91263}" type="presOf" srcId="{BEB1947F-3D26-4218-9D59-B5D968CAE667}" destId="{59554657-1BEB-4130-8224-B32DFF06C164}" srcOrd="0" destOrd="1" presId="urn:microsoft.com/office/officeart/2005/8/layout/hList1"/>
    <dgm:cxn modelId="{CD96AFD3-24C6-4E0F-8CB9-5BE55FA548CE}" srcId="{3E74A5A2-6C78-4EBF-9605-21676E35F452}" destId="{AC71A120-4A6D-429D-AFBA-4E01FFD7A611}" srcOrd="0" destOrd="0" parTransId="{B5E51BED-D9FE-487A-9A22-31A06DF5855B}" sibTransId="{981214FA-C2DA-49DF-9DCF-F35A79A884F7}"/>
    <dgm:cxn modelId="{4421846A-F277-4E6E-B58B-6D694C376E8E}" srcId="{AC71A120-4A6D-429D-AFBA-4E01FFD7A611}" destId="{5D926E1F-0328-49DA-937C-3263A3856ACF}" srcOrd="0" destOrd="0" parTransId="{699674E4-27C0-4C44-A645-8F8ADAC4D2AD}" sibTransId="{62F0CF30-A1DE-493C-9483-8B7F246B18B2}"/>
    <dgm:cxn modelId="{3F5AA828-2257-49E8-B952-7F2EA17C0529}" type="presOf" srcId="{DC6BD652-0D2E-41C8-8C70-7B7163F5E390}" destId="{3CB35146-4F24-49AB-B685-E43F678FDA44}" srcOrd="0" destOrd="2" presId="urn:microsoft.com/office/officeart/2005/8/layout/hList1"/>
    <dgm:cxn modelId="{BDF363D6-6A03-4207-84D4-BCA6F43A65A1}" srcId="{CCC18D23-E112-40BB-A8C4-D20536D8F347}" destId="{5874DB4B-187F-4E40-A44B-07AD780A93AC}" srcOrd="1" destOrd="0" parTransId="{AB438D16-5D3C-4157-9114-904AB4FF5451}" sibTransId="{18D600BB-8224-44D9-A463-11B1E927C840}"/>
    <dgm:cxn modelId="{01237638-CEEA-4DA6-BF76-597ACE69B77B}" type="presOf" srcId="{AC71A120-4A6D-429D-AFBA-4E01FFD7A611}" destId="{62D122E4-30FE-431D-A565-AD0045DD00A6}" srcOrd="0" destOrd="0" presId="urn:microsoft.com/office/officeart/2005/8/layout/hList1"/>
    <dgm:cxn modelId="{8652A9AF-3836-40BA-B43E-F41C774B02EA}" srcId="{0DAEAE61-06D7-42BA-A08D-D38FE35F881C}" destId="{323808F0-FB08-48A4-8B7F-20D8D189CB23}" srcOrd="0" destOrd="0" parTransId="{6A664B6A-E5D9-4E78-BA3E-F3FA725CD5CA}" sibTransId="{DB200FFF-A7CD-4722-AB60-1DF5E188467B}"/>
    <dgm:cxn modelId="{3B843025-6015-4057-8979-E168191EED0B}" type="presOf" srcId="{CCC18D23-E112-40BB-A8C4-D20536D8F347}" destId="{0A182084-5954-448C-829E-F50357F76749}" srcOrd="0" destOrd="0" presId="urn:microsoft.com/office/officeart/2005/8/layout/hList1"/>
    <dgm:cxn modelId="{DB6A03AA-2609-4B92-AEFA-74D7A6885FE4}" type="presOf" srcId="{3E74A5A2-6C78-4EBF-9605-21676E35F452}" destId="{A3005E6F-28DE-4287-9BB3-16FA4185E55A}" srcOrd="0" destOrd="0" presId="urn:microsoft.com/office/officeart/2005/8/layout/hList1"/>
    <dgm:cxn modelId="{F80F0528-17C4-41BC-9434-898E9E0B2A81}" type="presOf" srcId="{5874DB4B-187F-4E40-A44B-07AD780A93AC}" destId="{2C6ED5C0-4CA4-4743-BFA0-78D2B556BC8B}" srcOrd="0" destOrd="1" presId="urn:microsoft.com/office/officeart/2005/8/layout/hList1"/>
    <dgm:cxn modelId="{650B8CFB-D962-435F-9FA9-E73B75F133BB}" type="presParOf" srcId="{A3005E6F-28DE-4287-9BB3-16FA4185E55A}" destId="{CD831B0D-A325-41ED-B4B9-D802F537C075}" srcOrd="0" destOrd="0" presId="urn:microsoft.com/office/officeart/2005/8/layout/hList1"/>
    <dgm:cxn modelId="{415742DA-6665-4213-B7E1-32FF6B40FEAF}" type="presParOf" srcId="{CD831B0D-A325-41ED-B4B9-D802F537C075}" destId="{62D122E4-30FE-431D-A565-AD0045DD00A6}" srcOrd="0" destOrd="0" presId="urn:microsoft.com/office/officeart/2005/8/layout/hList1"/>
    <dgm:cxn modelId="{B5384077-334F-4608-B3A2-0CF57E296BBE}" type="presParOf" srcId="{CD831B0D-A325-41ED-B4B9-D802F537C075}" destId="{3CB35146-4F24-49AB-B685-E43F678FDA44}" srcOrd="1" destOrd="0" presId="urn:microsoft.com/office/officeart/2005/8/layout/hList1"/>
    <dgm:cxn modelId="{298A8819-91D3-4667-817C-D75DA28B4BEE}" type="presParOf" srcId="{A3005E6F-28DE-4287-9BB3-16FA4185E55A}" destId="{2028A36F-0D09-4A8E-8ED8-B7DD88174C40}" srcOrd="1" destOrd="0" presId="urn:microsoft.com/office/officeart/2005/8/layout/hList1"/>
    <dgm:cxn modelId="{9F62E849-D78F-479A-B38F-9B3955C2A6E7}" type="presParOf" srcId="{A3005E6F-28DE-4287-9BB3-16FA4185E55A}" destId="{FCEC6460-28D3-4F35-83F9-333116A9D7B3}" srcOrd="2" destOrd="0" presId="urn:microsoft.com/office/officeart/2005/8/layout/hList1"/>
    <dgm:cxn modelId="{58E9686C-6B1E-490F-9939-FE91EBC54273}" type="presParOf" srcId="{FCEC6460-28D3-4F35-83F9-333116A9D7B3}" destId="{0888ED83-901B-4231-B51B-DEC6ED471CBE}" srcOrd="0" destOrd="0" presId="urn:microsoft.com/office/officeart/2005/8/layout/hList1"/>
    <dgm:cxn modelId="{18845176-AD4A-4C53-9BFD-AD2D80C14415}" type="presParOf" srcId="{FCEC6460-28D3-4F35-83F9-333116A9D7B3}" destId="{59554657-1BEB-4130-8224-B32DFF06C164}" srcOrd="1" destOrd="0" presId="urn:microsoft.com/office/officeart/2005/8/layout/hList1"/>
    <dgm:cxn modelId="{7F0BD095-DB91-4302-9C5F-9F1B99293F2D}" type="presParOf" srcId="{A3005E6F-28DE-4287-9BB3-16FA4185E55A}" destId="{CCD1D49D-1553-494C-9443-EB4BB8FAE435}" srcOrd="3" destOrd="0" presId="urn:microsoft.com/office/officeart/2005/8/layout/hList1"/>
    <dgm:cxn modelId="{A5F6D564-23F3-4178-B30E-3558381FECD1}" type="presParOf" srcId="{A3005E6F-28DE-4287-9BB3-16FA4185E55A}" destId="{859D539C-1BB7-41F1-8751-194982A6F1AD}" srcOrd="4" destOrd="0" presId="urn:microsoft.com/office/officeart/2005/8/layout/hList1"/>
    <dgm:cxn modelId="{0937C6C2-DC3A-49AA-A1DE-B8FF0FD1EAAE}" type="presParOf" srcId="{859D539C-1BB7-41F1-8751-194982A6F1AD}" destId="{0A182084-5954-448C-829E-F50357F76749}" srcOrd="0" destOrd="0" presId="urn:microsoft.com/office/officeart/2005/8/layout/hList1"/>
    <dgm:cxn modelId="{21727791-1EC1-4F80-8F2B-C0B9582CE028}" type="presParOf" srcId="{859D539C-1BB7-41F1-8751-194982A6F1AD}" destId="{2C6ED5C0-4CA4-4743-BFA0-78D2B556BC8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644919-5232-44A2-BD11-9C0E9F5B73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6D1524-7400-4248-9817-5A24DA5BF55C}">
      <dgm:prSet phldrT="[Text]"/>
      <dgm:spPr/>
      <dgm:t>
        <a:bodyPr/>
        <a:lstStyle/>
        <a:p>
          <a:r>
            <a:rPr lang="en-US" dirty="0" err="1" smtClean="0"/>
            <a:t>Behaviorisme</a:t>
          </a:r>
          <a:endParaRPr lang="en-US" dirty="0"/>
        </a:p>
      </dgm:t>
    </dgm:pt>
    <dgm:pt modelId="{7AA54AFE-D3D7-42ED-9211-7DC1D7F95D01}" type="parTrans" cxnId="{36E11700-4539-4466-9229-3D549DC99EF5}">
      <dgm:prSet/>
      <dgm:spPr/>
      <dgm:t>
        <a:bodyPr/>
        <a:lstStyle/>
        <a:p>
          <a:endParaRPr lang="en-US"/>
        </a:p>
      </dgm:t>
    </dgm:pt>
    <dgm:pt modelId="{9668436D-611D-4D73-A27E-28E5F4C3C304}" type="sibTrans" cxnId="{36E11700-4539-4466-9229-3D549DC99EF5}">
      <dgm:prSet/>
      <dgm:spPr/>
      <dgm:t>
        <a:bodyPr/>
        <a:lstStyle/>
        <a:p>
          <a:endParaRPr lang="en-US"/>
        </a:p>
      </dgm:t>
    </dgm:pt>
    <dgm:pt modelId="{6D97802A-ECA4-4DB3-8EE4-665476E30082}">
      <dgm:prSet phldrT="[Text]" custT="1"/>
      <dgm:spPr/>
      <dgm:t>
        <a:bodyPr/>
        <a:lstStyle/>
        <a:p>
          <a:r>
            <a:rPr lang="en-US" sz="1400" dirty="0" err="1" smtClean="0"/>
            <a:t>Memfasilitasi</a:t>
          </a:r>
          <a:r>
            <a:rPr lang="en-US" sz="1400" dirty="0" smtClean="0"/>
            <a:t> </a:t>
          </a:r>
          <a:r>
            <a:rPr lang="en-US" sz="1400" dirty="0" err="1" smtClean="0"/>
            <a:t>penguasaan</a:t>
          </a:r>
          <a:r>
            <a:rPr lang="en-US" sz="1400" dirty="0" smtClean="0"/>
            <a:t> </a:t>
          </a:r>
          <a:r>
            <a:rPr lang="en-US" sz="1400" dirty="0" err="1" smtClean="0"/>
            <a:t>materi</a:t>
          </a:r>
          <a:r>
            <a:rPr lang="en-US" sz="1400" dirty="0" smtClean="0"/>
            <a:t> yang </a:t>
          </a:r>
          <a:r>
            <a:rPr lang="en-US" sz="1400" dirty="0" err="1" smtClean="0"/>
            <a:t>memerlukan</a:t>
          </a:r>
          <a:r>
            <a:rPr lang="en-US" sz="1400" dirty="0" smtClean="0"/>
            <a:t> </a:t>
          </a:r>
          <a:r>
            <a:rPr lang="en-US" sz="1400" dirty="0" err="1" smtClean="0"/>
            <a:t>kemampuan</a:t>
          </a:r>
          <a:r>
            <a:rPr lang="en-US" sz="1400" dirty="0" smtClean="0"/>
            <a:t> </a:t>
          </a:r>
          <a:r>
            <a:rPr lang="en-US" sz="1400" dirty="0" err="1" smtClean="0"/>
            <a:t>pada</a:t>
          </a:r>
          <a:r>
            <a:rPr lang="en-US" sz="1400" dirty="0" smtClean="0"/>
            <a:t> </a:t>
          </a:r>
          <a:r>
            <a:rPr lang="en-US" sz="1400" dirty="0" err="1" smtClean="0"/>
            <a:t>tingkatan</a:t>
          </a:r>
          <a:r>
            <a:rPr lang="en-US" sz="1400" dirty="0" smtClean="0"/>
            <a:t> </a:t>
          </a:r>
          <a:r>
            <a:rPr lang="en-US" sz="1400" dirty="0" err="1" smtClean="0"/>
            <a:t>memproses</a:t>
          </a:r>
          <a:r>
            <a:rPr lang="en-US" sz="1400" dirty="0" smtClean="0"/>
            <a:t> </a:t>
          </a:r>
          <a:r>
            <a:rPr lang="en-US" sz="1400" dirty="0" err="1" smtClean="0"/>
            <a:t>informasi</a:t>
          </a:r>
          <a:r>
            <a:rPr lang="en-US" sz="1400" dirty="0" smtClean="0"/>
            <a:t> </a:t>
          </a:r>
          <a:r>
            <a:rPr lang="en-US" sz="1400" dirty="0" err="1" smtClean="0"/>
            <a:t>seperti</a:t>
          </a:r>
          <a:r>
            <a:rPr lang="en-US" sz="1400" dirty="0" smtClean="0"/>
            <a:t> : </a:t>
          </a:r>
          <a:r>
            <a:rPr lang="en-US" sz="1400" dirty="0" err="1" smtClean="0"/>
            <a:t>mengingat</a:t>
          </a:r>
          <a:r>
            <a:rPr lang="en-US" sz="1400" dirty="0" smtClean="0"/>
            <a:t>, </a:t>
          </a:r>
          <a:r>
            <a:rPr lang="en-US" sz="1400" dirty="0" err="1" smtClean="0"/>
            <a:t>membedakan</a:t>
          </a:r>
          <a:r>
            <a:rPr lang="en-US" sz="1400" dirty="0" smtClean="0"/>
            <a:t>, </a:t>
          </a:r>
          <a:r>
            <a:rPr lang="en-US" sz="1400" dirty="0" err="1" smtClean="0"/>
            <a:t>dan</a:t>
          </a:r>
          <a:r>
            <a:rPr lang="en-US" sz="1400" dirty="0" smtClean="0"/>
            <a:t> </a:t>
          </a:r>
          <a:r>
            <a:rPr lang="en-US" sz="1400" dirty="0" err="1" smtClean="0"/>
            <a:t>membuat</a:t>
          </a:r>
          <a:r>
            <a:rPr lang="en-US" sz="1400" dirty="0" smtClean="0"/>
            <a:t> </a:t>
          </a:r>
          <a:r>
            <a:rPr lang="en-US" sz="1400" dirty="0" err="1" smtClean="0"/>
            <a:t>asosiasi</a:t>
          </a:r>
          <a:endParaRPr lang="en-US" sz="1400" dirty="0"/>
        </a:p>
      </dgm:t>
    </dgm:pt>
    <dgm:pt modelId="{26B7A465-87BB-446D-8133-0ECC0AB61970}" type="parTrans" cxnId="{B0A64238-3F55-463C-8073-B6520D1D8247}">
      <dgm:prSet/>
      <dgm:spPr/>
      <dgm:t>
        <a:bodyPr/>
        <a:lstStyle/>
        <a:p>
          <a:endParaRPr lang="en-US"/>
        </a:p>
      </dgm:t>
    </dgm:pt>
    <dgm:pt modelId="{4362732C-D2CF-4184-8D82-53D62149D9D7}" type="sibTrans" cxnId="{B0A64238-3F55-463C-8073-B6520D1D8247}">
      <dgm:prSet/>
      <dgm:spPr/>
      <dgm:t>
        <a:bodyPr/>
        <a:lstStyle/>
        <a:p>
          <a:endParaRPr lang="en-US"/>
        </a:p>
      </dgm:t>
    </dgm:pt>
    <dgm:pt modelId="{55DF0F19-81C3-4B53-8DF0-6051C232E6EE}">
      <dgm:prSet phldrT="[Text]" phldr="1" custT="1"/>
      <dgm:spPr/>
      <dgm:t>
        <a:bodyPr/>
        <a:lstStyle/>
        <a:p>
          <a:endParaRPr lang="en-US" sz="1400" dirty="0"/>
        </a:p>
      </dgm:t>
    </dgm:pt>
    <dgm:pt modelId="{DEEB9188-0966-4CA3-A0D5-21F7E77DB539}" type="parTrans" cxnId="{2D86C511-D240-42FB-865F-A560D6F4530A}">
      <dgm:prSet/>
      <dgm:spPr/>
      <dgm:t>
        <a:bodyPr/>
        <a:lstStyle/>
        <a:p>
          <a:endParaRPr lang="en-US"/>
        </a:p>
      </dgm:t>
    </dgm:pt>
    <dgm:pt modelId="{C2148876-40FC-464F-A18A-8F90BF536AB1}" type="sibTrans" cxnId="{2D86C511-D240-42FB-865F-A560D6F4530A}">
      <dgm:prSet/>
      <dgm:spPr/>
      <dgm:t>
        <a:bodyPr/>
        <a:lstStyle/>
        <a:p>
          <a:endParaRPr lang="en-US"/>
        </a:p>
      </dgm:t>
    </dgm:pt>
    <dgm:pt modelId="{C7D9CBC3-72BE-4D5B-B39F-2446DFCB3904}">
      <dgm:prSet phldrT="[Text]"/>
      <dgm:spPr/>
      <dgm:t>
        <a:bodyPr/>
        <a:lstStyle/>
        <a:p>
          <a:r>
            <a:rPr lang="en-US" dirty="0" err="1" smtClean="0"/>
            <a:t>Kognitif</a:t>
          </a:r>
          <a:endParaRPr lang="en-US" dirty="0"/>
        </a:p>
      </dgm:t>
    </dgm:pt>
    <dgm:pt modelId="{18C659EA-9251-45E9-95B1-AE38BE4A0316}" type="parTrans" cxnId="{703126BF-0077-4A39-8F85-FDA8EC25E2E0}">
      <dgm:prSet/>
      <dgm:spPr/>
      <dgm:t>
        <a:bodyPr/>
        <a:lstStyle/>
        <a:p>
          <a:endParaRPr lang="en-US"/>
        </a:p>
      </dgm:t>
    </dgm:pt>
    <dgm:pt modelId="{D16937B6-D589-4D98-8727-FDACE8745415}" type="sibTrans" cxnId="{703126BF-0077-4A39-8F85-FDA8EC25E2E0}">
      <dgm:prSet/>
      <dgm:spPr/>
      <dgm:t>
        <a:bodyPr/>
        <a:lstStyle/>
        <a:p>
          <a:endParaRPr lang="en-US"/>
        </a:p>
      </dgm:t>
    </dgm:pt>
    <dgm:pt modelId="{4A2ED9D9-1CEE-427A-AD0D-151E4D9EDDE5}">
      <dgm:prSet phldrT="[Text]" custT="1"/>
      <dgm:spPr/>
      <dgm:t>
        <a:bodyPr/>
        <a:lstStyle/>
        <a:p>
          <a:r>
            <a:rPr lang="en-US" sz="1400" dirty="0" err="1" smtClean="0"/>
            <a:t>Sangat</a:t>
          </a:r>
          <a:r>
            <a:rPr lang="en-US" sz="1400" dirty="0" smtClean="0"/>
            <a:t> </a:t>
          </a:r>
          <a:r>
            <a:rPr lang="en-US" sz="1400" dirty="0" err="1" smtClean="0"/>
            <a:t>tepat</a:t>
          </a:r>
          <a:r>
            <a:rPr lang="en-US" sz="1400" dirty="0" smtClean="0"/>
            <a:t> </a:t>
          </a:r>
          <a:r>
            <a:rPr lang="en-US" sz="1400" dirty="0" err="1" smtClean="0"/>
            <a:t>untuk</a:t>
          </a:r>
          <a:r>
            <a:rPr lang="en-US" sz="1400" dirty="0" smtClean="0"/>
            <a:t> </a:t>
          </a:r>
          <a:r>
            <a:rPr lang="en-US" sz="1400" dirty="0" err="1" smtClean="0"/>
            <a:t>mengajarkan</a:t>
          </a:r>
          <a:r>
            <a:rPr lang="en-US" sz="1400" dirty="0" smtClean="0"/>
            <a:t>  </a:t>
          </a:r>
          <a:r>
            <a:rPr lang="en-US" sz="1400" dirty="0" err="1" smtClean="0"/>
            <a:t>siswa</a:t>
          </a:r>
          <a:r>
            <a:rPr lang="en-US" sz="1400" dirty="0" smtClean="0"/>
            <a:t> </a:t>
          </a:r>
          <a:r>
            <a:rPr lang="en-US" sz="1400" dirty="0" err="1" smtClean="0"/>
            <a:t>dalam</a:t>
          </a:r>
          <a:r>
            <a:rPr lang="en-US" sz="1400" dirty="0" smtClean="0"/>
            <a:t> </a:t>
          </a:r>
          <a:r>
            <a:rPr lang="en-US" sz="1400" dirty="0" err="1" smtClean="0"/>
            <a:t>teknik</a:t>
          </a:r>
          <a:r>
            <a:rPr lang="en-US" sz="1400" dirty="0" smtClean="0"/>
            <a:t> </a:t>
          </a:r>
          <a:r>
            <a:rPr lang="en-US" sz="1400" dirty="0" err="1" smtClean="0"/>
            <a:t>pemecahan</a:t>
          </a:r>
          <a:r>
            <a:rPr lang="en-US" sz="1400" dirty="0" smtClean="0"/>
            <a:t> </a:t>
          </a:r>
          <a:r>
            <a:rPr lang="en-US" sz="1400" dirty="0" err="1" smtClean="0"/>
            <a:t>masalah</a:t>
          </a:r>
          <a:r>
            <a:rPr lang="en-US" sz="1400" dirty="0" smtClean="0"/>
            <a:t> </a:t>
          </a:r>
          <a:r>
            <a:rPr lang="en-US" sz="1400" dirty="0" err="1" smtClean="0"/>
            <a:t>menggunakan</a:t>
          </a:r>
          <a:r>
            <a:rPr lang="en-US" sz="1400" dirty="0" smtClean="0"/>
            <a:t> </a:t>
          </a:r>
          <a:r>
            <a:rPr lang="en-US" sz="1400" dirty="0" err="1" smtClean="0"/>
            <a:t>fakta</a:t>
          </a:r>
          <a:r>
            <a:rPr lang="en-US" sz="1400" dirty="0" smtClean="0"/>
            <a:t>, </a:t>
          </a:r>
          <a:r>
            <a:rPr lang="en-US" sz="1400" dirty="0" err="1" smtClean="0"/>
            <a:t>dan</a:t>
          </a:r>
          <a:r>
            <a:rPr lang="en-US" sz="1400" dirty="0" smtClean="0"/>
            <a:t> </a:t>
          </a:r>
          <a:r>
            <a:rPr lang="en-US" sz="1400" dirty="0" err="1" smtClean="0"/>
            <a:t>rumus</a:t>
          </a:r>
          <a:r>
            <a:rPr lang="en-US" sz="1400" dirty="0" smtClean="0"/>
            <a:t> </a:t>
          </a:r>
          <a:r>
            <a:rPr lang="en-US" sz="1400" dirty="0" err="1" smtClean="0"/>
            <a:t>atau</a:t>
          </a:r>
          <a:r>
            <a:rPr lang="en-US" sz="1400" dirty="0" smtClean="0"/>
            <a:t> </a:t>
          </a:r>
          <a:r>
            <a:rPr lang="en-US" sz="1400" dirty="0" err="1" smtClean="0"/>
            <a:t>prinsip</a:t>
          </a:r>
          <a:r>
            <a:rPr lang="en-US" sz="1400" dirty="0" smtClean="0"/>
            <a:t> </a:t>
          </a:r>
          <a:r>
            <a:rPr lang="en-US" sz="1400" dirty="0" err="1" smtClean="0"/>
            <a:t>tertentu</a:t>
          </a:r>
          <a:r>
            <a:rPr lang="en-US" sz="1400" dirty="0" smtClean="0"/>
            <a:t> yang </a:t>
          </a:r>
          <a:r>
            <a:rPr lang="en-US" sz="1400" dirty="0" err="1" smtClean="0"/>
            <a:t>membutuhkan</a:t>
          </a:r>
          <a:r>
            <a:rPr lang="en-US" sz="1400" dirty="0" smtClean="0"/>
            <a:t> </a:t>
          </a:r>
          <a:r>
            <a:rPr lang="en-US" sz="1400" dirty="0" err="1" smtClean="0"/>
            <a:t>kemampuan</a:t>
          </a:r>
          <a:r>
            <a:rPr lang="en-US" sz="1400" dirty="0" smtClean="0"/>
            <a:t> yang </a:t>
          </a:r>
          <a:r>
            <a:rPr lang="en-US" sz="1400" dirty="0" err="1" smtClean="0"/>
            <a:t>lebih</a:t>
          </a:r>
          <a:r>
            <a:rPr lang="en-US" sz="1400" dirty="0" smtClean="0"/>
            <a:t> </a:t>
          </a:r>
          <a:r>
            <a:rPr lang="en-US" sz="1400" dirty="0" err="1" smtClean="0"/>
            <a:t>kompleks</a:t>
          </a:r>
          <a:r>
            <a:rPr lang="en-US" sz="1400" dirty="0" smtClean="0"/>
            <a:t> </a:t>
          </a:r>
          <a:r>
            <a:rPr lang="en-US" sz="1400" dirty="0" err="1" smtClean="0"/>
            <a:t>untuk</a:t>
          </a:r>
          <a:r>
            <a:rPr lang="en-US" sz="1400" dirty="0" smtClean="0"/>
            <a:t> </a:t>
          </a:r>
          <a:r>
            <a:rPr lang="en-US" sz="1400" dirty="0" err="1" smtClean="0"/>
            <a:t>memproses</a:t>
          </a:r>
          <a:r>
            <a:rPr lang="en-US" sz="1400" dirty="0" smtClean="0"/>
            <a:t> </a:t>
          </a:r>
          <a:r>
            <a:rPr lang="en-US" sz="1400" dirty="0" err="1" smtClean="0"/>
            <a:t>informasi</a:t>
          </a:r>
          <a:r>
            <a:rPr lang="en-US" sz="1400" dirty="0" smtClean="0"/>
            <a:t> </a:t>
          </a:r>
          <a:r>
            <a:rPr lang="en-US" sz="1400" dirty="0" err="1" smtClean="0"/>
            <a:t>seperti</a:t>
          </a:r>
          <a:r>
            <a:rPr lang="en-US" sz="1400" dirty="0" smtClean="0"/>
            <a:t> </a:t>
          </a:r>
          <a:r>
            <a:rPr lang="en-US" sz="1400" dirty="0" err="1" smtClean="0"/>
            <a:t>membuat</a:t>
          </a:r>
          <a:r>
            <a:rPr lang="en-US" sz="1400" dirty="0" smtClean="0"/>
            <a:t> </a:t>
          </a:r>
          <a:r>
            <a:rPr lang="en-US" sz="1400" dirty="0" err="1" smtClean="0"/>
            <a:t>kategori</a:t>
          </a:r>
          <a:r>
            <a:rPr lang="en-US" sz="1400" dirty="0" smtClean="0"/>
            <a:t>, </a:t>
          </a:r>
          <a:r>
            <a:rPr lang="en-US" sz="1400" dirty="0" err="1" smtClean="0"/>
            <a:t>skema</a:t>
          </a:r>
          <a:r>
            <a:rPr lang="en-US" sz="1400" dirty="0" smtClean="0"/>
            <a:t>, </a:t>
          </a:r>
          <a:r>
            <a:rPr lang="en-US" sz="1400" dirty="0" err="1" smtClean="0"/>
            <a:t>dan</a:t>
          </a:r>
          <a:r>
            <a:rPr lang="en-US" sz="1400" dirty="0" smtClean="0"/>
            <a:t> </a:t>
          </a:r>
          <a:r>
            <a:rPr lang="en-US" sz="1400" dirty="0" err="1" smtClean="0"/>
            <a:t>analogi</a:t>
          </a:r>
          <a:r>
            <a:rPr lang="en-US" sz="1400" dirty="0" smtClean="0"/>
            <a:t>.</a:t>
          </a:r>
          <a:endParaRPr lang="en-US" sz="1400" dirty="0"/>
        </a:p>
      </dgm:t>
    </dgm:pt>
    <dgm:pt modelId="{6A075568-180F-4F11-8A72-6D62B92165FF}" type="parTrans" cxnId="{36A8407F-166D-47A2-B740-A94799B88FAA}">
      <dgm:prSet/>
      <dgm:spPr/>
      <dgm:t>
        <a:bodyPr/>
        <a:lstStyle/>
        <a:p>
          <a:endParaRPr lang="en-US"/>
        </a:p>
      </dgm:t>
    </dgm:pt>
    <dgm:pt modelId="{69A9D0B5-5F7D-49CD-BCAB-19BDEFDAEB9D}" type="sibTrans" cxnId="{36A8407F-166D-47A2-B740-A94799B88FAA}">
      <dgm:prSet/>
      <dgm:spPr/>
      <dgm:t>
        <a:bodyPr/>
        <a:lstStyle/>
        <a:p>
          <a:endParaRPr lang="en-US"/>
        </a:p>
      </dgm:t>
    </dgm:pt>
    <dgm:pt modelId="{2B84DB24-2BE8-4B4B-8C15-5FB2F39A6C50}">
      <dgm:prSet phldrT="[Text]" phldr="1"/>
      <dgm:spPr/>
      <dgm:t>
        <a:bodyPr/>
        <a:lstStyle/>
        <a:p>
          <a:endParaRPr lang="en-US" sz="1000"/>
        </a:p>
      </dgm:t>
    </dgm:pt>
    <dgm:pt modelId="{AEBC15F7-15DA-40DF-A1E8-AAC31C87E3BE}" type="parTrans" cxnId="{72674AC9-5563-45EE-92C2-23ACC24B6C07}">
      <dgm:prSet/>
      <dgm:spPr/>
      <dgm:t>
        <a:bodyPr/>
        <a:lstStyle/>
        <a:p>
          <a:endParaRPr lang="en-US"/>
        </a:p>
      </dgm:t>
    </dgm:pt>
    <dgm:pt modelId="{640E3D46-C81E-434D-86B0-209019E7C7D9}" type="sibTrans" cxnId="{72674AC9-5563-45EE-92C2-23ACC24B6C07}">
      <dgm:prSet/>
      <dgm:spPr/>
      <dgm:t>
        <a:bodyPr/>
        <a:lstStyle/>
        <a:p>
          <a:endParaRPr lang="en-US"/>
        </a:p>
      </dgm:t>
    </dgm:pt>
    <dgm:pt modelId="{D972BE91-63B7-451F-A83C-4B08AAD038FA}">
      <dgm:prSet phldrT="[Text]"/>
      <dgm:spPr/>
      <dgm:t>
        <a:bodyPr/>
        <a:lstStyle/>
        <a:p>
          <a:r>
            <a:rPr lang="en-US" dirty="0" err="1" smtClean="0"/>
            <a:t>Konstruktivisme</a:t>
          </a:r>
          <a:endParaRPr lang="en-US" dirty="0"/>
        </a:p>
      </dgm:t>
    </dgm:pt>
    <dgm:pt modelId="{3EA66A3C-ED64-4DED-805A-8C601A43A244}" type="parTrans" cxnId="{A4444685-7E74-465B-AFEE-AFD8EF7A7AC8}">
      <dgm:prSet/>
      <dgm:spPr/>
      <dgm:t>
        <a:bodyPr/>
        <a:lstStyle/>
        <a:p>
          <a:endParaRPr lang="en-US"/>
        </a:p>
      </dgm:t>
    </dgm:pt>
    <dgm:pt modelId="{08FB6ED2-14D4-4204-8252-C760040306D6}" type="sibTrans" cxnId="{A4444685-7E74-465B-AFEE-AFD8EF7A7AC8}">
      <dgm:prSet/>
      <dgm:spPr/>
      <dgm:t>
        <a:bodyPr/>
        <a:lstStyle/>
        <a:p>
          <a:endParaRPr lang="en-US"/>
        </a:p>
      </dgm:t>
    </dgm:pt>
    <dgm:pt modelId="{CEC6BC8A-4225-42BD-A5F8-81CFB2ACFBEF}">
      <dgm:prSet phldrT="[Text]" custT="1"/>
      <dgm:spPr/>
      <dgm:t>
        <a:bodyPr/>
        <a:lstStyle/>
        <a:p>
          <a:r>
            <a:rPr lang="en-US" sz="1400" dirty="0" err="1" smtClean="0"/>
            <a:t>Sangat</a:t>
          </a:r>
          <a:r>
            <a:rPr lang="en-US" sz="1400" dirty="0" smtClean="0"/>
            <a:t> </a:t>
          </a:r>
          <a:r>
            <a:rPr lang="en-US" sz="1400" dirty="0" err="1" smtClean="0"/>
            <a:t>tepat</a:t>
          </a:r>
          <a:r>
            <a:rPr lang="en-US" sz="1400" dirty="0" smtClean="0"/>
            <a:t> </a:t>
          </a:r>
          <a:r>
            <a:rPr lang="en-US" sz="1400" dirty="0" err="1" smtClean="0"/>
            <a:t>digunakan</a:t>
          </a:r>
          <a:r>
            <a:rPr lang="en-US" sz="1400" dirty="0" smtClean="0"/>
            <a:t> </a:t>
          </a:r>
          <a:r>
            <a:rPr lang="en-US" sz="1400" dirty="0" err="1" smtClean="0"/>
            <a:t>untuk</a:t>
          </a:r>
          <a:r>
            <a:rPr lang="en-US" sz="1400" dirty="0" smtClean="0"/>
            <a:t> </a:t>
          </a:r>
          <a:r>
            <a:rPr lang="en-US" sz="1400" dirty="0" err="1" smtClean="0"/>
            <a:t>mengkaji</a:t>
          </a:r>
          <a:r>
            <a:rPr lang="en-US" sz="1400" dirty="0" smtClean="0"/>
            <a:t> </a:t>
          </a:r>
          <a:r>
            <a:rPr lang="en-US" sz="1400" dirty="0" err="1" smtClean="0"/>
            <a:t>permasalahan</a:t>
          </a:r>
          <a:r>
            <a:rPr lang="en-US" sz="1400" dirty="0" smtClean="0"/>
            <a:t> yang </a:t>
          </a:r>
          <a:r>
            <a:rPr lang="en-US" sz="1400" dirty="0" err="1" smtClean="0"/>
            <a:t>memerlukan</a:t>
          </a:r>
          <a:r>
            <a:rPr lang="en-US" sz="1400" dirty="0" smtClean="0"/>
            <a:t> </a:t>
          </a:r>
          <a:r>
            <a:rPr lang="en-US" sz="1400" dirty="0" err="1" smtClean="0"/>
            <a:t>refleksi</a:t>
          </a:r>
          <a:r>
            <a:rPr lang="en-US" sz="1400" dirty="0" smtClean="0"/>
            <a:t>, </a:t>
          </a:r>
          <a:r>
            <a:rPr lang="en-US" sz="1400" dirty="0" err="1" smtClean="0"/>
            <a:t>selain</a:t>
          </a:r>
          <a:r>
            <a:rPr lang="en-US" sz="1400" dirty="0" smtClean="0"/>
            <a:t> </a:t>
          </a:r>
          <a:r>
            <a:rPr lang="en-US" sz="1400" dirty="0" err="1" smtClean="0"/>
            <a:t>itu</a:t>
          </a:r>
          <a:r>
            <a:rPr lang="en-US" sz="1400" dirty="0" smtClean="0"/>
            <a:t> </a:t>
          </a:r>
          <a:r>
            <a:rPr lang="en-US" sz="1400" dirty="0" err="1" smtClean="0"/>
            <a:t>untuk</a:t>
          </a:r>
          <a:r>
            <a:rPr lang="en-US" sz="1400" dirty="0" smtClean="0"/>
            <a:t> </a:t>
          </a:r>
          <a:r>
            <a:rPr lang="en-US" sz="1400" dirty="0" err="1" smtClean="0"/>
            <a:t>kemampuan</a:t>
          </a:r>
          <a:r>
            <a:rPr lang="en-US" sz="1400" dirty="0" smtClean="0"/>
            <a:t> </a:t>
          </a:r>
          <a:r>
            <a:rPr lang="en-US" sz="1400" dirty="0" err="1" smtClean="0"/>
            <a:t>memproses</a:t>
          </a:r>
          <a:r>
            <a:rPr lang="en-US" sz="1400" dirty="0" smtClean="0"/>
            <a:t> </a:t>
          </a:r>
          <a:r>
            <a:rPr lang="en-US" sz="1400" dirty="0" err="1" smtClean="0"/>
            <a:t>informasi</a:t>
          </a:r>
          <a:r>
            <a:rPr lang="en-US" sz="1400" dirty="0" smtClean="0"/>
            <a:t> yang </a:t>
          </a:r>
          <a:r>
            <a:rPr lang="en-US" sz="1400" dirty="0" err="1" smtClean="0"/>
            <a:t>tinggi</a:t>
          </a:r>
          <a:r>
            <a:rPr lang="en-US" sz="1400" dirty="0" smtClean="0"/>
            <a:t> </a:t>
          </a:r>
          <a:r>
            <a:rPr lang="en-US" sz="1400" dirty="0" err="1" smtClean="0"/>
            <a:t>seperti</a:t>
          </a:r>
          <a:r>
            <a:rPr lang="en-US" sz="1400" dirty="0" smtClean="0"/>
            <a:t> </a:t>
          </a:r>
          <a:r>
            <a:rPr lang="en-US" sz="1400" dirty="0" err="1" smtClean="0"/>
            <a:t>pemecahan</a:t>
          </a:r>
          <a:r>
            <a:rPr lang="en-US" sz="1400" dirty="0" smtClean="0"/>
            <a:t> </a:t>
          </a:r>
          <a:r>
            <a:rPr lang="en-US" sz="1400" dirty="0" err="1" smtClean="0"/>
            <a:t>masalah</a:t>
          </a:r>
          <a:r>
            <a:rPr lang="en-US" sz="1400" dirty="0" smtClean="0"/>
            <a:t> </a:t>
          </a:r>
          <a:r>
            <a:rPr lang="en-US" sz="1400" dirty="0" err="1" smtClean="0"/>
            <a:t>secara</a:t>
          </a:r>
          <a:r>
            <a:rPr lang="en-US" sz="1400" dirty="0" smtClean="0"/>
            <a:t> heuristic.</a:t>
          </a:r>
          <a:endParaRPr lang="en-US" sz="1400" dirty="0"/>
        </a:p>
      </dgm:t>
    </dgm:pt>
    <dgm:pt modelId="{C108F96F-A7EA-483F-B39B-1138C4EC9EC1}" type="parTrans" cxnId="{0C2CA53E-5FA6-4098-B85E-CFCDEBF09967}">
      <dgm:prSet/>
      <dgm:spPr/>
      <dgm:t>
        <a:bodyPr/>
        <a:lstStyle/>
        <a:p>
          <a:endParaRPr lang="en-US"/>
        </a:p>
      </dgm:t>
    </dgm:pt>
    <dgm:pt modelId="{7BE6E39C-FEC7-4E59-89F3-E57EB46EBEAF}" type="sibTrans" cxnId="{0C2CA53E-5FA6-4098-B85E-CFCDEBF09967}">
      <dgm:prSet/>
      <dgm:spPr/>
      <dgm:t>
        <a:bodyPr/>
        <a:lstStyle/>
        <a:p>
          <a:endParaRPr lang="en-US"/>
        </a:p>
      </dgm:t>
    </dgm:pt>
    <dgm:pt modelId="{680C30F0-9257-4A95-95AD-306E1722C3F5}">
      <dgm:prSet phldrT="[Text]" phldr="1"/>
      <dgm:spPr/>
      <dgm:t>
        <a:bodyPr/>
        <a:lstStyle/>
        <a:p>
          <a:endParaRPr lang="en-US" sz="1200" dirty="0"/>
        </a:p>
      </dgm:t>
    </dgm:pt>
    <dgm:pt modelId="{FBAB52AE-14E6-4394-AB66-E52E04DBA9FA}" type="parTrans" cxnId="{0FE42B1F-C0F7-4183-BC79-5FFE9BCA2063}">
      <dgm:prSet/>
      <dgm:spPr/>
      <dgm:t>
        <a:bodyPr/>
        <a:lstStyle/>
        <a:p>
          <a:endParaRPr lang="en-US"/>
        </a:p>
      </dgm:t>
    </dgm:pt>
    <dgm:pt modelId="{1C7FD15B-8730-476D-BCC3-57907B9B132E}" type="sibTrans" cxnId="{0FE42B1F-C0F7-4183-BC79-5FFE9BCA2063}">
      <dgm:prSet/>
      <dgm:spPr/>
      <dgm:t>
        <a:bodyPr/>
        <a:lstStyle/>
        <a:p>
          <a:endParaRPr lang="en-US"/>
        </a:p>
      </dgm:t>
    </dgm:pt>
    <dgm:pt modelId="{24FFD54B-2549-4E90-97B6-1B2398300505}" type="pres">
      <dgm:prSet presAssocID="{94644919-5232-44A2-BD11-9C0E9F5B7387}" presName="Name0" presStyleCnt="0">
        <dgm:presLayoutVars>
          <dgm:dir/>
          <dgm:animLvl val="lvl"/>
          <dgm:resizeHandles val="exact"/>
        </dgm:presLayoutVars>
      </dgm:prSet>
      <dgm:spPr/>
      <dgm:t>
        <a:bodyPr/>
        <a:lstStyle/>
        <a:p>
          <a:endParaRPr lang="id-ID"/>
        </a:p>
      </dgm:t>
    </dgm:pt>
    <dgm:pt modelId="{F9B747AC-AE00-4608-B440-E43053EB10A9}" type="pres">
      <dgm:prSet presAssocID="{6B6D1524-7400-4248-9817-5A24DA5BF55C}" presName="linNode" presStyleCnt="0"/>
      <dgm:spPr/>
    </dgm:pt>
    <dgm:pt modelId="{899E8EC7-BDE4-4A67-BAB8-D9D360A8E57B}" type="pres">
      <dgm:prSet presAssocID="{6B6D1524-7400-4248-9817-5A24DA5BF55C}" presName="parentText" presStyleLbl="node1" presStyleIdx="0" presStyleCnt="3">
        <dgm:presLayoutVars>
          <dgm:chMax val="1"/>
          <dgm:bulletEnabled val="1"/>
        </dgm:presLayoutVars>
      </dgm:prSet>
      <dgm:spPr/>
      <dgm:t>
        <a:bodyPr/>
        <a:lstStyle/>
        <a:p>
          <a:endParaRPr lang="en-US"/>
        </a:p>
      </dgm:t>
    </dgm:pt>
    <dgm:pt modelId="{A5508859-65B2-419E-A670-6B45A698BC42}" type="pres">
      <dgm:prSet presAssocID="{6B6D1524-7400-4248-9817-5A24DA5BF55C}" presName="descendantText" presStyleLbl="alignAccFollowNode1" presStyleIdx="0" presStyleCnt="3">
        <dgm:presLayoutVars>
          <dgm:bulletEnabled val="1"/>
        </dgm:presLayoutVars>
      </dgm:prSet>
      <dgm:spPr/>
      <dgm:t>
        <a:bodyPr/>
        <a:lstStyle/>
        <a:p>
          <a:endParaRPr lang="en-US"/>
        </a:p>
      </dgm:t>
    </dgm:pt>
    <dgm:pt modelId="{6F7D1363-7640-404F-B87F-D86F59389273}" type="pres">
      <dgm:prSet presAssocID="{9668436D-611D-4D73-A27E-28E5F4C3C304}" presName="sp" presStyleCnt="0"/>
      <dgm:spPr/>
    </dgm:pt>
    <dgm:pt modelId="{53402AC6-4101-4401-8164-D3F7791F3DF0}" type="pres">
      <dgm:prSet presAssocID="{C7D9CBC3-72BE-4D5B-B39F-2446DFCB3904}" presName="linNode" presStyleCnt="0"/>
      <dgm:spPr/>
    </dgm:pt>
    <dgm:pt modelId="{4FA29351-7070-47E1-81AD-015D0232CFD3}" type="pres">
      <dgm:prSet presAssocID="{C7D9CBC3-72BE-4D5B-B39F-2446DFCB3904}" presName="parentText" presStyleLbl="node1" presStyleIdx="1" presStyleCnt="3">
        <dgm:presLayoutVars>
          <dgm:chMax val="1"/>
          <dgm:bulletEnabled val="1"/>
        </dgm:presLayoutVars>
      </dgm:prSet>
      <dgm:spPr/>
      <dgm:t>
        <a:bodyPr/>
        <a:lstStyle/>
        <a:p>
          <a:endParaRPr lang="en-US"/>
        </a:p>
      </dgm:t>
    </dgm:pt>
    <dgm:pt modelId="{E41D5022-F2EA-4650-A1DF-BFFAB42F2A7B}" type="pres">
      <dgm:prSet presAssocID="{C7D9CBC3-72BE-4D5B-B39F-2446DFCB3904}" presName="descendantText" presStyleLbl="alignAccFollowNode1" presStyleIdx="1" presStyleCnt="3">
        <dgm:presLayoutVars>
          <dgm:bulletEnabled val="1"/>
        </dgm:presLayoutVars>
      </dgm:prSet>
      <dgm:spPr/>
      <dgm:t>
        <a:bodyPr/>
        <a:lstStyle/>
        <a:p>
          <a:endParaRPr lang="en-US"/>
        </a:p>
      </dgm:t>
    </dgm:pt>
    <dgm:pt modelId="{0F24FE8D-0535-4748-B61C-080B9B14487A}" type="pres">
      <dgm:prSet presAssocID="{D16937B6-D589-4D98-8727-FDACE8745415}" presName="sp" presStyleCnt="0"/>
      <dgm:spPr/>
    </dgm:pt>
    <dgm:pt modelId="{D890D853-F9AF-4EE9-BEE3-E4893E4DF6B7}" type="pres">
      <dgm:prSet presAssocID="{D972BE91-63B7-451F-A83C-4B08AAD038FA}" presName="linNode" presStyleCnt="0"/>
      <dgm:spPr/>
    </dgm:pt>
    <dgm:pt modelId="{DFFBD5A5-5084-4371-BB3F-D6B8625E61C9}" type="pres">
      <dgm:prSet presAssocID="{D972BE91-63B7-451F-A83C-4B08AAD038FA}" presName="parentText" presStyleLbl="node1" presStyleIdx="2" presStyleCnt="3">
        <dgm:presLayoutVars>
          <dgm:chMax val="1"/>
          <dgm:bulletEnabled val="1"/>
        </dgm:presLayoutVars>
      </dgm:prSet>
      <dgm:spPr/>
      <dgm:t>
        <a:bodyPr/>
        <a:lstStyle/>
        <a:p>
          <a:endParaRPr lang="en-US"/>
        </a:p>
      </dgm:t>
    </dgm:pt>
    <dgm:pt modelId="{54E8FBC6-7F3F-4317-A157-99FB182BAA4D}" type="pres">
      <dgm:prSet presAssocID="{D972BE91-63B7-451F-A83C-4B08AAD038FA}" presName="descendantText" presStyleLbl="alignAccFollowNode1" presStyleIdx="2" presStyleCnt="3">
        <dgm:presLayoutVars>
          <dgm:bulletEnabled val="1"/>
        </dgm:presLayoutVars>
      </dgm:prSet>
      <dgm:spPr/>
      <dgm:t>
        <a:bodyPr/>
        <a:lstStyle/>
        <a:p>
          <a:endParaRPr lang="en-US"/>
        </a:p>
      </dgm:t>
    </dgm:pt>
  </dgm:ptLst>
  <dgm:cxnLst>
    <dgm:cxn modelId="{E709FE01-E46E-4583-BA3B-18CBA97A4A37}" type="presOf" srcId="{C7D9CBC3-72BE-4D5B-B39F-2446DFCB3904}" destId="{4FA29351-7070-47E1-81AD-015D0232CFD3}" srcOrd="0" destOrd="0" presId="urn:microsoft.com/office/officeart/2005/8/layout/vList5"/>
    <dgm:cxn modelId="{0FE42B1F-C0F7-4183-BC79-5FFE9BCA2063}" srcId="{D972BE91-63B7-451F-A83C-4B08AAD038FA}" destId="{680C30F0-9257-4A95-95AD-306E1722C3F5}" srcOrd="1" destOrd="0" parTransId="{FBAB52AE-14E6-4394-AB66-E52E04DBA9FA}" sibTransId="{1C7FD15B-8730-476D-BCC3-57907B9B132E}"/>
    <dgm:cxn modelId="{7DDE17FD-EDB5-430A-B226-DEFDE6DB274E}" type="presOf" srcId="{D972BE91-63B7-451F-A83C-4B08AAD038FA}" destId="{DFFBD5A5-5084-4371-BB3F-D6B8625E61C9}" srcOrd="0" destOrd="0" presId="urn:microsoft.com/office/officeart/2005/8/layout/vList5"/>
    <dgm:cxn modelId="{F27DA8E9-8AF4-4EFD-AE5D-095BA9ABF690}" type="presOf" srcId="{6B6D1524-7400-4248-9817-5A24DA5BF55C}" destId="{899E8EC7-BDE4-4A67-BAB8-D9D360A8E57B}" srcOrd="0" destOrd="0" presId="urn:microsoft.com/office/officeart/2005/8/layout/vList5"/>
    <dgm:cxn modelId="{B248EC71-0904-4C2D-818D-039BC68F1A27}" type="presOf" srcId="{680C30F0-9257-4A95-95AD-306E1722C3F5}" destId="{54E8FBC6-7F3F-4317-A157-99FB182BAA4D}" srcOrd="0" destOrd="1" presId="urn:microsoft.com/office/officeart/2005/8/layout/vList5"/>
    <dgm:cxn modelId="{BB75FC50-7153-4860-8AD2-9FEF5ADA2EA9}" type="presOf" srcId="{4A2ED9D9-1CEE-427A-AD0D-151E4D9EDDE5}" destId="{E41D5022-F2EA-4650-A1DF-BFFAB42F2A7B}" srcOrd="0" destOrd="0" presId="urn:microsoft.com/office/officeart/2005/8/layout/vList5"/>
    <dgm:cxn modelId="{2D86C511-D240-42FB-865F-A560D6F4530A}" srcId="{6B6D1524-7400-4248-9817-5A24DA5BF55C}" destId="{55DF0F19-81C3-4B53-8DF0-6051C232E6EE}" srcOrd="1" destOrd="0" parTransId="{DEEB9188-0966-4CA3-A0D5-21F7E77DB539}" sibTransId="{C2148876-40FC-464F-A18A-8F90BF536AB1}"/>
    <dgm:cxn modelId="{703126BF-0077-4A39-8F85-FDA8EC25E2E0}" srcId="{94644919-5232-44A2-BD11-9C0E9F5B7387}" destId="{C7D9CBC3-72BE-4D5B-B39F-2446DFCB3904}" srcOrd="1" destOrd="0" parTransId="{18C659EA-9251-45E9-95B1-AE38BE4A0316}" sibTransId="{D16937B6-D589-4D98-8727-FDACE8745415}"/>
    <dgm:cxn modelId="{28A790B0-17CD-4092-A9FE-724D231DA37F}" type="presOf" srcId="{55DF0F19-81C3-4B53-8DF0-6051C232E6EE}" destId="{A5508859-65B2-419E-A670-6B45A698BC42}" srcOrd="0" destOrd="1" presId="urn:microsoft.com/office/officeart/2005/8/layout/vList5"/>
    <dgm:cxn modelId="{F297E9BB-4FB9-4318-B2C4-E970A04FEEEE}" type="presOf" srcId="{CEC6BC8A-4225-42BD-A5F8-81CFB2ACFBEF}" destId="{54E8FBC6-7F3F-4317-A157-99FB182BAA4D}" srcOrd="0" destOrd="0" presId="urn:microsoft.com/office/officeart/2005/8/layout/vList5"/>
    <dgm:cxn modelId="{36A8407F-166D-47A2-B740-A94799B88FAA}" srcId="{C7D9CBC3-72BE-4D5B-B39F-2446DFCB3904}" destId="{4A2ED9D9-1CEE-427A-AD0D-151E4D9EDDE5}" srcOrd="0" destOrd="0" parTransId="{6A075568-180F-4F11-8A72-6D62B92165FF}" sibTransId="{69A9D0B5-5F7D-49CD-BCAB-19BDEFDAEB9D}"/>
    <dgm:cxn modelId="{72674AC9-5563-45EE-92C2-23ACC24B6C07}" srcId="{C7D9CBC3-72BE-4D5B-B39F-2446DFCB3904}" destId="{2B84DB24-2BE8-4B4B-8C15-5FB2F39A6C50}" srcOrd="1" destOrd="0" parTransId="{AEBC15F7-15DA-40DF-A1E8-AAC31C87E3BE}" sibTransId="{640E3D46-C81E-434D-86B0-209019E7C7D9}"/>
    <dgm:cxn modelId="{0C2CA53E-5FA6-4098-B85E-CFCDEBF09967}" srcId="{D972BE91-63B7-451F-A83C-4B08AAD038FA}" destId="{CEC6BC8A-4225-42BD-A5F8-81CFB2ACFBEF}" srcOrd="0" destOrd="0" parTransId="{C108F96F-A7EA-483F-B39B-1138C4EC9EC1}" sibTransId="{7BE6E39C-FEC7-4E59-89F3-E57EB46EBEAF}"/>
    <dgm:cxn modelId="{A4444685-7E74-465B-AFEE-AFD8EF7A7AC8}" srcId="{94644919-5232-44A2-BD11-9C0E9F5B7387}" destId="{D972BE91-63B7-451F-A83C-4B08AAD038FA}" srcOrd="2" destOrd="0" parTransId="{3EA66A3C-ED64-4DED-805A-8C601A43A244}" sibTransId="{08FB6ED2-14D4-4204-8252-C760040306D6}"/>
    <dgm:cxn modelId="{E3FF6782-A6F8-44BC-9B2B-701C047B6D77}" type="presOf" srcId="{94644919-5232-44A2-BD11-9C0E9F5B7387}" destId="{24FFD54B-2549-4E90-97B6-1B2398300505}" srcOrd="0" destOrd="0" presId="urn:microsoft.com/office/officeart/2005/8/layout/vList5"/>
    <dgm:cxn modelId="{36E11700-4539-4466-9229-3D549DC99EF5}" srcId="{94644919-5232-44A2-BD11-9C0E9F5B7387}" destId="{6B6D1524-7400-4248-9817-5A24DA5BF55C}" srcOrd="0" destOrd="0" parTransId="{7AA54AFE-D3D7-42ED-9211-7DC1D7F95D01}" sibTransId="{9668436D-611D-4D73-A27E-28E5F4C3C304}"/>
    <dgm:cxn modelId="{B62A1D89-68A0-4571-8712-485885A8EE59}" type="presOf" srcId="{2B84DB24-2BE8-4B4B-8C15-5FB2F39A6C50}" destId="{E41D5022-F2EA-4650-A1DF-BFFAB42F2A7B}" srcOrd="0" destOrd="1" presId="urn:microsoft.com/office/officeart/2005/8/layout/vList5"/>
    <dgm:cxn modelId="{A2794D91-DDFC-4374-B886-2851C4A4E561}" type="presOf" srcId="{6D97802A-ECA4-4DB3-8EE4-665476E30082}" destId="{A5508859-65B2-419E-A670-6B45A698BC42}" srcOrd="0" destOrd="0" presId="urn:microsoft.com/office/officeart/2005/8/layout/vList5"/>
    <dgm:cxn modelId="{B0A64238-3F55-463C-8073-B6520D1D8247}" srcId="{6B6D1524-7400-4248-9817-5A24DA5BF55C}" destId="{6D97802A-ECA4-4DB3-8EE4-665476E30082}" srcOrd="0" destOrd="0" parTransId="{26B7A465-87BB-446D-8133-0ECC0AB61970}" sibTransId="{4362732C-D2CF-4184-8D82-53D62149D9D7}"/>
    <dgm:cxn modelId="{1A04762D-C80B-40F9-B170-81B4777D17F6}" type="presParOf" srcId="{24FFD54B-2549-4E90-97B6-1B2398300505}" destId="{F9B747AC-AE00-4608-B440-E43053EB10A9}" srcOrd="0" destOrd="0" presId="urn:microsoft.com/office/officeart/2005/8/layout/vList5"/>
    <dgm:cxn modelId="{1DC4896F-EC8C-4A43-8FBB-3A8ECEC876FF}" type="presParOf" srcId="{F9B747AC-AE00-4608-B440-E43053EB10A9}" destId="{899E8EC7-BDE4-4A67-BAB8-D9D360A8E57B}" srcOrd="0" destOrd="0" presId="urn:microsoft.com/office/officeart/2005/8/layout/vList5"/>
    <dgm:cxn modelId="{1E9F1A36-4C89-4B25-851C-4FBF3712C055}" type="presParOf" srcId="{F9B747AC-AE00-4608-B440-E43053EB10A9}" destId="{A5508859-65B2-419E-A670-6B45A698BC42}" srcOrd="1" destOrd="0" presId="urn:microsoft.com/office/officeart/2005/8/layout/vList5"/>
    <dgm:cxn modelId="{E2BA5A68-B11B-4506-A971-4AC8520E24A2}" type="presParOf" srcId="{24FFD54B-2549-4E90-97B6-1B2398300505}" destId="{6F7D1363-7640-404F-B87F-D86F59389273}" srcOrd="1" destOrd="0" presId="urn:microsoft.com/office/officeart/2005/8/layout/vList5"/>
    <dgm:cxn modelId="{2591E875-1DD7-4B4E-87F5-A83C268EABC5}" type="presParOf" srcId="{24FFD54B-2549-4E90-97B6-1B2398300505}" destId="{53402AC6-4101-4401-8164-D3F7791F3DF0}" srcOrd="2" destOrd="0" presId="urn:microsoft.com/office/officeart/2005/8/layout/vList5"/>
    <dgm:cxn modelId="{DE64C205-432B-4CBA-A840-35CCE82A0F3B}" type="presParOf" srcId="{53402AC6-4101-4401-8164-D3F7791F3DF0}" destId="{4FA29351-7070-47E1-81AD-015D0232CFD3}" srcOrd="0" destOrd="0" presId="urn:microsoft.com/office/officeart/2005/8/layout/vList5"/>
    <dgm:cxn modelId="{1BAE29DC-C466-4506-B416-D42C2C1CD32A}" type="presParOf" srcId="{53402AC6-4101-4401-8164-D3F7791F3DF0}" destId="{E41D5022-F2EA-4650-A1DF-BFFAB42F2A7B}" srcOrd="1" destOrd="0" presId="urn:microsoft.com/office/officeart/2005/8/layout/vList5"/>
    <dgm:cxn modelId="{AB2D033B-1A82-46EB-9799-7020990AE3A9}" type="presParOf" srcId="{24FFD54B-2549-4E90-97B6-1B2398300505}" destId="{0F24FE8D-0535-4748-B61C-080B9B14487A}" srcOrd="3" destOrd="0" presId="urn:microsoft.com/office/officeart/2005/8/layout/vList5"/>
    <dgm:cxn modelId="{5E80F41B-40C1-4435-9B2D-C952C39AC4DF}" type="presParOf" srcId="{24FFD54B-2549-4E90-97B6-1B2398300505}" destId="{D890D853-F9AF-4EE9-BEE3-E4893E4DF6B7}" srcOrd="4" destOrd="0" presId="urn:microsoft.com/office/officeart/2005/8/layout/vList5"/>
    <dgm:cxn modelId="{0BD184AD-4766-426A-B4D2-9A13EDEA41AA}" type="presParOf" srcId="{D890D853-F9AF-4EE9-BEE3-E4893E4DF6B7}" destId="{DFFBD5A5-5084-4371-BB3F-D6B8625E61C9}" srcOrd="0" destOrd="0" presId="urn:microsoft.com/office/officeart/2005/8/layout/vList5"/>
    <dgm:cxn modelId="{1BEFB848-7F21-48BB-85EC-E14E7BEA0A50}" type="presParOf" srcId="{D890D853-F9AF-4EE9-BEE3-E4893E4DF6B7}" destId="{54E8FBC6-7F3F-4317-A157-99FB182BAA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1A04E2-E5FA-4EDA-A0B7-28F8D105E95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7C20607-6FE3-4690-A99E-29B7569B3460}">
      <dgm:prSet phldrT="[Text]"/>
      <dgm:spPr/>
      <dgm:t>
        <a:bodyPr/>
        <a:lstStyle/>
        <a:p>
          <a:r>
            <a:rPr lang="en-US" dirty="0" smtClean="0"/>
            <a:t>1</a:t>
          </a:r>
          <a:endParaRPr lang="en-US" dirty="0"/>
        </a:p>
      </dgm:t>
    </dgm:pt>
    <dgm:pt modelId="{C5262CBA-B65C-4FF2-9F97-F3669F55CA98}" type="parTrans" cxnId="{5D1A6332-5097-4AEC-B441-1F7052CE5730}">
      <dgm:prSet/>
      <dgm:spPr/>
      <dgm:t>
        <a:bodyPr/>
        <a:lstStyle/>
        <a:p>
          <a:endParaRPr lang="en-US"/>
        </a:p>
      </dgm:t>
    </dgm:pt>
    <dgm:pt modelId="{7E4909BD-FB18-4BBA-AC04-8963C605F4B5}" type="sibTrans" cxnId="{5D1A6332-5097-4AEC-B441-1F7052CE5730}">
      <dgm:prSet/>
      <dgm:spPr/>
      <dgm:t>
        <a:bodyPr/>
        <a:lstStyle/>
        <a:p>
          <a:endParaRPr lang="en-US"/>
        </a:p>
      </dgm:t>
    </dgm:pt>
    <dgm:pt modelId="{19789ED1-3BF2-47F4-A199-4B04C87D0A0C}">
      <dgm:prSet phldrT="[Text]"/>
      <dgm:spPr/>
      <dgm:t>
        <a:bodyPr/>
        <a:lstStyle/>
        <a:p>
          <a:r>
            <a:rPr lang="en-US" dirty="0" smtClean="0"/>
            <a:t>JELAS</a:t>
          </a:r>
          <a:endParaRPr lang="en-US" dirty="0"/>
        </a:p>
      </dgm:t>
    </dgm:pt>
    <dgm:pt modelId="{EB336DB1-84A8-44AB-9D6E-9A75F68E1D69}" type="parTrans" cxnId="{05667734-C728-480A-83EF-09B5ADE18971}">
      <dgm:prSet/>
      <dgm:spPr/>
      <dgm:t>
        <a:bodyPr/>
        <a:lstStyle/>
        <a:p>
          <a:endParaRPr lang="en-US"/>
        </a:p>
      </dgm:t>
    </dgm:pt>
    <dgm:pt modelId="{0DB8A234-1BA2-4155-AE22-5B5EC916C846}" type="sibTrans" cxnId="{05667734-C728-480A-83EF-09B5ADE18971}">
      <dgm:prSet/>
      <dgm:spPr/>
      <dgm:t>
        <a:bodyPr/>
        <a:lstStyle/>
        <a:p>
          <a:endParaRPr lang="en-US"/>
        </a:p>
      </dgm:t>
    </dgm:pt>
    <dgm:pt modelId="{AC27C384-5828-4EE4-80DC-2ED75203639C}">
      <dgm:prSet phldrT="[Text]"/>
      <dgm:spPr/>
      <dgm:t>
        <a:bodyPr/>
        <a:lstStyle/>
        <a:p>
          <a:r>
            <a:rPr lang="en-US" dirty="0" smtClean="0"/>
            <a:t>RAPI</a:t>
          </a:r>
          <a:endParaRPr lang="en-US" dirty="0"/>
        </a:p>
      </dgm:t>
    </dgm:pt>
    <dgm:pt modelId="{00197F1C-10F0-48E5-9D7A-E7CF0B530C91}" type="parTrans" cxnId="{28F714A2-404B-476C-92B0-84314F47BD11}">
      <dgm:prSet/>
      <dgm:spPr/>
      <dgm:t>
        <a:bodyPr/>
        <a:lstStyle/>
        <a:p>
          <a:endParaRPr lang="en-US"/>
        </a:p>
      </dgm:t>
    </dgm:pt>
    <dgm:pt modelId="{00C5F42E-7DAA-4A2F-A965-4B291CECFE3B}" type="sibTrans" cxnId="{28F714A2-404B-476C-92B0-84314F47BD11}">
      <dgm:prSet/>
      <dgm:spPr/>
      <dgm:t>
        <a:bodyPr/>
        <a:lstStyle/>
        <a:p>
          <a:endParaRPr lang="en-US"/>
        </a:p>
      </dgm:t>
    </dgm:pt>
    <dgm:pt modelId="{1CE1F66C-1ADE-4A7D-B2E2-112A5EE09981}">
      <dgm:prSet phldrT="[Text]"/>
      <dgm:spPr/>
      <dgm:t>
        <a:bodyPr/>
        <a:lstStyle/>
        <a:p>
          <a:r>
            <a:rPr lang="en-US" dirty="0" smtClean="0"/>
            <a:t>2</a:t>
          </a:r>
          <a:endParaRPr lang="en-US" dirty="0"/>
        </a:p>
      </dgm:t>
    </dgm:pt>
    <dgm:pt modelId="{735E487E-CFBE-4700-83BE-7BF239A0A5BE}" type="parTrans" cxnId="{E8B8D87D-1BCE-43B5-A71A-21C8BE888720}">
      <dgm:prSet/>
      <dgm:spPr/>
      <dgm:t>
        <a:bodyPr/>
        <a:lstStyle/>
        <a:p>
          <a:endParaRPr lang="en-US"/>
        </a:p>
      </dgm:t>
    </dgm:pt>
    <dgm:pt modelId="{58E12478-1CB2-48B8-BAC9-F226B2135203}" type="sibTrans" cxnId="{E8B8D87D-1BCE-43B5-A71A-21C8BE888720}">
      <dgm:prSet/>
      <dgm:spPr/>
      <dgm:t>
        <a:bodyPr/>
        <a:lstStyle/>
        <a:p>
          <a:endParaRPr lang="en-US"/>
        </a:p>
      </dgm:t>
    </dgm:pt>
    <dgm:pt modelId="{BDB07E3F-8E8C-48B8-9652-F211A6853888}">
      <dgm:prSet phldrT="[Text]"/>
      <dgm:spPr/>
      <dgm:t>
        <a:bodyPr/>
        <a:lstStyle/>
        <a:p>
          <a:r>
            <a:rPr lang="en-US" dirty="0" smtClean="0"/>
            <a:t>BERSIH</a:t>
          </a:r>
          <a:endParaRPr lang="en-US" dirty="0"/>
        </a:p>
      </dgm:t>
    </dgm:pt>
    <dgm:pt modelId="{92DFAB07-569F-47B3-900A-F194763B0334}" type="parTrans" cxnId="{4E3D38DC-C090-441F-9DAD-5A6367CDC525}">
      <dgm:prSet/>
      <dgm:spPr/>
      <dgm:t>
        <a:bodyPr/>
        <a:lstStyle/>
        <a:p>
          <a:endParaRPr lang="en-US"/>
        </a:p>
      </dgm:t>
    </dgm:pt>
    <dgm:pt modelId="{FACD1124-0B9F-4132-90E1-EF825D9C68EF}" type="sibTrans" cxnId="{4E3D38DC-C090-441F-9DAD-5A6367CDC525}">
      <dgm:prSet/>
      <dgm:spPr/>
      <dgm:t>
        <a:bodyPr/>
        <a:lstStyle/>
        <a:p>
          <a:endParaRPr lang="en-US"/>
        </a:p>
      </dgm:t>
    </dgm:pt>
    <dgm:pt modelId="{91635273-5E5F-4322-9A2D-7ED132CBD15D}">
      <dgm:prSet phldrT="[Text]"/>
      <dgm:spPr/>
      <dgm:t>
        <a:bodyPr/>
        <a:lstStyle/>
        <a:p>
          <a:r>
            <a:rPr lang="en-US" dirty="0" smtClean="0"/>
            <a:t>MENARIK</a:t>
          </a:r>
          <a:endParaRPr lang="en-US" dirty="0"/>
        </a:p>
      </dgm:t>
    </dgm:pt>
    <dgm:pt modelId="{640E297E-DD70-4EA9-8C0B-93BB0A33D094}" type="parTrans" cxnId="{BA722D88-2E37-474C-AAC7-AC44CD9FFB35}">
      <dgm:prSet/>
      <dgm:spPr/>
      <dgm:t>
        <a:bodyPr/>
        <a:lstStyle/>
        <a:p>
          <a:endParaRPr lang="en-US"/>
        </a:p>
      </dgm:t>
    </dgm:pt>
    <dgm:pt modelId="{D8356D34-8635-486B-A300-1CE8658364AE}" type="sibTrans" cxnId="{BA722D88-2E37-474C-AAC7-AC44CD9FFB35}">
      <dgm:prSet/>
      <dgm:spPr/>
      <dgm:t>
        <a:bodyPr/>
        <a:lstStyle/>
        <a:p>
          <a:endParaRPr lang="en-US"/>
        </a:p>
      </dgm:t>
    </dgm:pt>
    <dgm:pt modelId="{53E3D8DE-2DDD-43F2-94ED-5AA943113342}">
      <dgm:prSet phldrT="[Text]"/>
      <dgm:spPr/>
      <dgm:t>
        <a:bodyPr/>
        <a:lstStyle/>
        <a:p>
          <a:r>
            <a:rPr lang="en-US" dirty="0" smtClean="0"/>
            <a:t>3</a:t>
          </a:r>
          <a:endParaRPr lang="en-US" dirty="0"/>
        </a:p>
      </dgm:t>
    </dgm:pt>
    <dgm:pt modelId="{5A347EC5-4C99-4162-A1A9-E90E357A4635}" type="parTrans" cxnId="{E4B59429-C978-49AD-946B-2F695747297E}">
      <dgm:prSet/>
      <dgm:spPr/>
      <dgm:t>
        <a:bodyPr/>
        <a:lstStyle/>
        <a:p>
          <a:endParaRPr lang="en-US"/>
        </a:p>
      </dgm:t>
    </dgm:pt>
    <dgm:pt modelId="{D3B23640-9150-426C-8FD6-A1FBA8EFC128}" type="sibTrans" cxnId="{E4B59429-C978-49AD-946B-2F695747297E}">
      <dgm:prSet/>
      <dgm:spPr/>
      <dgm:t>
        <a:bodyPr/>
        <a:lstStyle/>
        <a:p>
          <a:endParaRPr lang="en-US"/>
        </a:p>
      </dgm:t>
    </dgm:pt>
    <dgm:pt modelId="{FB104B2F-46E9-4D92-BA33-42BF32CB94C9}">
      <dgm:prSet phldrT="[Text]"/>
      <dgm:spPr/>
      <dgm:t>
        <a:bodyPr/>
        <a:lstStyle/>
        <a:p>
          <a:r>
            <a:rPr lang="en-US" dirty="0" smtClean="0"/>
            <a:t>COCOK DGN SASARAN</a:t>
          </a:r>
          <a:endParaRPr lang="en-US" dirty="0"/>
        </a:p>
      </dgm:t>
    </dgm:pt>
    <dgm:pt modelId="{F0E1D38C-C98D-430E-972D-760769B801E4}" type="parTrans" cxnId="{8E18A15F-C1D0-442C-BB64-4E070CF74C9B}">
      <dgm:prSet/>
      <dgm:spPr/>
      <dgm:t>
        <a:bodyPr/>
        <a:lstStyle/>
        <a:p>
          <a:endParaRPr lang="en-US"/>
        </a:p>
      </dgm:t>
    </dgm:pt>
    <dgm:pt modelId="{4341B0B1-0DF9-4104-B786-9585BC513967}" type="sibTrans" cxnId="{8E18A15F-C1D0-442C-BB64-4E070CF74C9B}">
      <dgm:prSet/>
      <dgm:spPr/>
      <dgm:t>
        <a:bodyPr/>
        <a:lstStyle/>
        <a:p>
          <a:endParaRPr lang="en-US"/>
        </a:p>
      </dgm:t>
    </dgm:pt>
    <dgm:pt modelId="{34D7FC94-4536-44E4-B206-B547A2F44D89}">
      <dgm:prSet phldrT="[Text]" phldr="1"/>
      <dgm:spPr/>
      <dgm:t>
        <a:bodyPr/>
        <a:lstStyle/>
        <a:p>
          <a:endParaRPr lang="en-US"/>
        </a:p>
      </dgm:t>
    </dgm:pt>
    <dgm:pt modelId="{9E376BE7-1F9B-4451-8F18-06599E742E28}" type="parTrans" cxnId="{8F419553-8528-4B5E-9DEA-C1D35DF32505}">
      <dgm:prSet/>
      <dgm:spPr/>
      <dgm:t>
        <a:bodyPr/>
        <a:lstStyle/>
        <a:p>
          <a:endParaRPr lang="en-US"/>
        </a:p>
      </dgm:t>
    </dgm:pt>
    <dgm:pt modelId="{40A11B08-1FB4-4F74-BD3B-1B6F6EC22D66}" type="sibTrans" cxnId="{8F419553-8528-4B5E-9DEA-C1D35DF32505}">
      <dgm:prSet/>
      <dgm:spPr/>
      <dgm:t>
        <a:bodyPr/>
        <a:lstStyle/>
        <a:p>
          <a:endParaRPr lang="en-US"/>
        </a:p>
      </dgm:t>
    </dgm:pt>
    <dgm:pt modelId="{858B76D6-90D0-4EB7-A1A9-22CBBEB53D95}">
      <dgm:prSet phldrT="[Text]"/>
      <dgm:spPr/>
      <dgm:t>
        <a:bodyPr/>
        <a:lstStyle/>
        <a:p>
          <a:r>
            <a:rPr lang="en-US" dirty="0" smtClean="0"/>
            <a:t>4</a:t>
          </a:r>
          <a:endParaRPr lang="en-US" dirty="0"/>
        </a:p>
      </dgm:t>
    </dgm:pt>
    <dgm:pt modelId="{831F7F2C-0D3C-4218-8F83-B816733F58F0}" type="parTrans" cxnId="{0FD603DA-5EB9-4F34-9DB6-495ACF1A3476}">
      <dgm:prSet/>
      <dgm:spPr/>
      <dgm:t>
        <a:bodyPr/>
        <a:lstStyle/>
        <a:p>
          <a:endParaRPr lang="en-US"/>
        </a:p>
      </dgm:t>
    </dgm:pt>
    <dgm:pt modelId="{72EB2BB4-7718-4646-B43E-726941C5EBAF}" type="sibTrans" cxnId="{0FD603DA-5EB9-4F34-9DB6-495ACF1A3476}">
      <dgm:prSet/>
      <dgm:spPr/>
      <dgm:t>
        <a:bodyPr/>
        <a:lstStyle/>
        <a:p>
          <a:endParaRPr lang="en-US"/>
        </a:p>
      </dgm:t>
    </dgm:pt>
    <dgm:pt modelId="{B0917D79-FDCB-41FB-BE3A-948323FC441C}">
      <dgm:prSet phldrT="[Text]"/>
      <dgm:spPr/>
      <dgm:t>
        <a:bodyPr/>
        <a:lstStyle/>
        <a:p>
          <a:r>
            <a:rPr lang="en-US" dirty="0" smtClean="0"/>
            <a:t>RELEVAN DENGAN TOPIK</a:t>
          </a:r>
          <a:endParaRPr lang="en-US" dirty="0"/>
        </a:p>
      </dgm:t>
    </dgm:pt>
    <dgm:pt modelId="{C22028F3-7C7E-496B-A36A-FB844655BF70}" type="parTrans" cxnId="{5C905AD4-6BAD-42AD-866A-2B3B2D00DF89}">
      <dgm:prSet/>
      <dgm:spPr/>
      <dgm:t>
        <a:bodyPr/>
        <a:lstStyle/>
        <a:p>
          <a:endParaRPr lang="en-US"/>
        </a:p>
      </dgm:t>
    </dgm:pt>
    <dgm:pt modelId="{62C44895-9A0B-48A5-BEB0-914E41247FD3}" type="sibTrans" cxnId="{5C905AD4-6BAD-42AD-866A-2B3B2D00DF89}">
      <dgm:prSet/>
      <dgm:spPr/>
      <dgm:t>
        <a:bodyPr/>
        <a:lstStyle/>
        <a:p>
          <a:endParaRPr lang="en-US"/>
        </a:p>
      </dgm:t>
    </dgm:pt>
    <dgm:pt modelId="{639946DA-7E98-40DD-9853-226EEDF6B531}">
      <dgm:prSet phldrT="[Text]" phldr="1"/>
      <dgm:spPr/>
      <dgm:t>
        <a:bodyPr/>
        <a:lstStyle/>
        <a:p>
          <a:endParaRPr lang="en-US"/>
        </a:p>
      </dgm:t>
    </dgm:pt>
    <dgm:pt modelId="{F91C9753-E124-4F7B-9163-913FFD40EDCC}" type="parTrans" cxnId="{85B060C4-E897-4E6D-97BA-ACE32DB58EAD}">
      <dgm:prSet/>
      <dgm:spPr/>
      <dgm:t>
        <a:bodyPr/>
        <a:lstStyle/>
        <a:p>
          <a:endParaRPr lang="en-US"/>
        </a:p>
      </dgm:t>
    </dgm:pt>
    <dgm:pt modelId="{3ABBD659-EC95-4467-9E57-EE23875C87B9}" type="sibTrans" cxnId="{85B060C4-E897-4E6D-97BA-ACE32DB58EAD}">
      <dgm:prSet/>
      <dgm:spPr/>
      <dgm:t>
        <a:bodyPr/>
        <a:lstStyle/>
        <a:p>
          <a:endParaRPr lang="en-US"/>
        </a:p>
      </dgm:t>
    </dgm:pt>
    <dgm:pt modelId="{3271500F-8341-4FB5-98C1-86FD54DD652D}">
      <dgm:prSet phldrT="[Text]"/>
      <dgm:spPr/>
      <dgm:t>
        <a:bodyPr/>
        <a:lstStyle/>
        <a:p>
          <a:r>
            <a:rPr lang="en-US" dirty="0" smtClean="0"/>
            <a:t>5</a:t>
          </a:r>
          <a:endParaRPr lang="en-US" dirty="0"/>
        </a:p>
      </dgm:t>
    </dgm:pt>
    <dgm:pt modelId="{091B2A7E-5B3E-40AA-87B4-2B57B191B9C4}" type="parTrans" cxnId="{73B9643F-E79D-47C1-AFA7-013901D6FAD9}">
      <dgm:prSet/>
      <dgm:spPr/>
      <dgm:t>
        <a:bodyPr/>
        <a:lstStyle/>
        <a:p>
          <a:endParaRPr lang="en-US"/>
        </a:p>
      </dgm:t>
    </dgm:pt>
    <dgm:pt modelId="{87D5949A-0B22-4FE2-9BB7-2750536AE063}" type="sibTrans" cxnId="{73B9643F-E79D-47C1-AFA7-013901D6FAD9}">
      <dgm:prSet/>
      <dgm:spPr/>
      <dgm:t>
        <a:bodyPr/>
        <a:lstStyle/>
        <a:p>
          <a:endParaRPr lang="en-US"/>
        </a:p>
      </dgm:t>
    </dgm:pt>
    <dgm:pt modelId="{FAF7CEDE-6452-4A7F-87EC-E7C50E0B3C73}">
      <dgm:prSet phldrT="[Text]"/>
      <dgm:spPr/>
      <dgm:t>
        <a:bodyPr/>
        <a:lstStyle/>
        <a:p>
          <a:r>
            <a:rPr lang="en-US" dirty="0" smtClean="0"/>
            <a:t>SESUAI DENGAN TUJUAN PEMBELAJARAN</a:t>
          </a:r>
          <a:endParaRPr lang="en-US" dirty="0"/>
        </a:p>
      </dgm:t>
    </dgm:pt>
    <dgm:pt modelId="{CD81227F-9C80-4F0C-80CC-484DE0F33212}" type="parTrans" cxnId="{0572B152-8265-4CA4-B4E9-FDFD5FDAAFB3}">
      <dgm:prSet/>
      <dgm:spPr/>
      <dgm:t>
        <a:bodyPr/>
        <a:lstStyle/>
        <a:p>
          <a:endParaRPr lang="en-US"/>
        </a:p>
      </dgm:t>
    </dgm:pt>
    <dgm:pt modelId="{8CAE8192-64B6-4B4A-8F7D-5583C3BCA5E0}" type="sibTrans" cxnId="{0572B152-8265-4CA4-B4E9-FDFD5FDAAFB3}">
      <dgm:prSet/>
      <dgm:spPr/>
      <dgm:t>
        <a:bodyPr/>
        <a:lstStyle/>
        <a:p>
          <a:endParaRPr lang="en-US"/>
        </a:p>
      </dgm:t>
    </dgm:pt>
    <dgm:pt modelId="{6F663F4E-8B99-4EC4-AF06-48FD803E1B19}">
      <dgm:prSet phldrT="[Text]" phldr="1"/>
      <dgm:spPr/>
      <dgm:t>
        <a:bodyPr/>
        <a:lstStyle/>
        <a:p>
          <a:endParaRPr lang="en-US"/>
        </a:p>
      </dgm:t>
    </dgm:pt>
    <dgm:pt modelId="{3D7D1A4E-F378-42B2-B0C3-D5B2BEE2F785}" type="parTrans" cxnId="{1B0CD4C0-432D-4755-8FC9-80FF50DCBF78}">
      <dgm:prSet/>
      <dgm:spPr/>
      <dgm:t>
        <a:bodyPr/>
        <a:lstStyle/>
        <a:p>
          <a:endParaRPr lang="en-US"/>
        </a:p>
      </dgm:t>
    </dgm:pt>
    <dgm:pt modelId="{5358C27F-0CC2-495C-8E5E-799402C71202}" type="sibTrans" cxnId="{1B0CD4C0-432D-4755-8FC9-80FF50DCBF78}">
      <dgm:prSet/>
      <dgm:spPr/>
      <dgm:t>
        <a:bodyPr/>
        <a:lstStyle/>
        <a:p>
          <a:endParaRPr lang="en-US"/>
        </a:p>
      </dgm:t>
    </dgm:pt>
    <dgm:pt modelId="{B99547CC-10A1-4AF7-A054-FCDC8A25F199}">
      <dgm:prSet phldrT="[Text]"/>
      <dgm:spPr/>
      <dgm:t>
        <a:bodyPr/>
        <a:lstStyle/>
        <a:p>
          <a:r>
            <a:rPr lang="en-US" dirty="0" smtClean="0"/>
            <a:t>6</a:t>
          </a:r>
          <a:endParaRPr lang="en-US" dirty="0"/>
        </a:p>
      </dgm:t>
    </dgm:pt>
    <dgm:pt modelId="{CCA1ABD4-CED4-40C5-A317-F488629981C1}" type="parTrans" cxnId="{08A8B9C2-4E6B-4FA9-8E86-87D99D728918}">
      <dgm:prSet/>
      <dgm:spPr/>
      <dgm:t>
        <a:bodyPr/>
        <a:lstStyle/>
        <a:p>
          <a:endParaRPr lang="en-US"/>
        </a:p>
      </dgm:t>
    </dgm:pt>
    <dgm:pt modelId="{C395A3CA-101A-48D2-9361-475B47F6998F}" type="sibTrans" cxnId="{08A8B9C2-4E6B-4FA9-8E86-87D99D728918}">
      <dgm:prSet/>
      <dgm:spPr/>
      <dgm:t>
        <a:bodyPr/>
        <a:lstStyle/>
        <a:p>
          <a:endParaRPr lang="en-US"/>
        </a:p>
      </dgm:t>
    </dgm:pt>
    <dgm:pt modelId="{452854CF-8A8C-49EC-B100-0E0D36A64620}">
      <dgm:prSet phldrT="[Text]"/>
      <dgm:spPr/>
      <dgm:t>
        <a:bodyPr/>
        <a:lstStyle/>
        <a:p>
          <a:r>
            <a:rPr lang="en-US" dirty="0" err="1" smtClean="0"/>
            <a:t>Praktis</a:t>
          </a:r>
          <a:r>
            <a:rPr lang="en-US" dirty="0" smtClean="0"/>
            <a:t>, </a:t>
          </a:r>
          <a:r>
            <a:rPr lang="en-US" dirty="0" err="1" smtClean="0"/>
            <a:t>Luwes</a:t>
          </a:r>
          <a:endParaRPr lang="en-US" dirty="0"/>
        </a:p>
      </dgm:t>
    </dgm:pt>
    <dgm:pt modelId="{EE09364B-07D4-4EC4-A54D-A2F7413FD985}" type="parTrans" cxnId="{34983F17-0436-47AD-90DD-DB28AA01A11D}">
      <dgm:prSet/>
      <dgm:spPr/>
      <dgm:t>
        <a:bodyPr/>
        <a:lstStyle/>
        <a:p>
          <a:endParaRPr lang="en-US"/>
        </a:p>
      </dgm:t>
    </dgm:pt>
    <dgm:pt modelId="{C6FEBFD9-A0C6-4B57-9510-38E1E88CDB80}" type="sibTrans" cxnId="{34983F17-0436-47AD-90DD-DB28AA01A11D}">
      <dgm:prSet/>
      <dgm:spPr/>
      <dgm:t>
        <a:bodyPr/>
        <a:lstStyle/>
        <a:p>
          <a:endParaRPr lang="en-US"/>
        </a:p>
      </dgm:t>
    </dgm:pt>
    <dgm:pt modelId="{0F25D170-7968-4E82-A901-A52D7C76E307}">
      <dgm:prSet phldrT="[Text]"/>
      <dgm:spPr/>
      <dgm:t>
        <a:bodyPr/>
        <a:lstStyle/>
        <a:p>
          <a:r>
            <a:rPr lang="en-US" dirty="0" err="1" smtClean="0"/>
            <a:t>Tahan</a:t>
          </a:r>
          <a:endParaRPr lang="en-US" dirty="0"/>
        </a:p>
      </dgm:t>
    </dgm:pt>
    <dgm:pt modelId="{9CBB9011-E118-4A23-A215-0549D1B8402E}" type="parTrans" cxnId="{80449529-5D94-4CE8-9F23-CC8E8F426ED4}">
      <dgm:prSet/>
      <dgm:spPr/>
      <dgm:t>
        <a:bodyPr/>
        <a:lstStyle/>
        <a:p>
          <a:endParaRPr lang="en-US"/>
        </a:p>
      </dgm:t>
    </dgm:pt>
    <dgm:pt modelId="{9B1D6885-E386-4371-B0D7-0D884482E8B4}" type="sibTrans" cxnId="{80449529-5D94-4CE8-9F23-CC8E8F426ED4}">
      <dgm:prSet/>
      <dgm:spPr/>
      <dgm:t>
        <a:bodyPr/>
        <a:lstStyle/>
        <a:p>
          <a:endParaRPr lang="en-US"/>
        </a:p>
      </dgm:t>
    </dgm:pt>
    <dgm:pt modelId="{B6D074DF-FB3D-4E5B-A152-76C317A3D1DB}">
      <dgm:prSet phldrT="[Text]"/>
      <dgm:spPr/>
      <dgm:t>
        <a:bodyPr/>
        <a:lstStyle/>
        <a:p>
          <a:r>
            <a:rPr lang="en-US" dirty="0" smtClean="0"/>
            <a:t>7</a:t>
          </a:r>
          <a:endParaRPr lang="en-US" dirty="0"/>
        </a:p>
      </dgm:t>
    </dgm:pt>
    <dgm:pt modelId="{2C1CEBB9-9470-4226-99E0-FB38FE202E16}" type="parTrans" cxnId="{5EA62618-E998-47FA-BB2B-9B60BA96D901}">
      <dgm:prSet/>
      <dgm:spPr/>
      <dgm:t>
        <a:bodyPr/>
        <a:lstStyle/>
        <a:p>
          <a:endParaRPr lang="en-US"/>
        </a:p>
      </dgm:t>
    </dgm:pt>
    <dgm:pt modelId="{2BC131AA-7094-4E4A-BCFB-F601B903086C}" type="sibTrans" cxnId="{5EA62618-E998-47FA-BB2B-9B60BA96D901}">
      <dgm:prSet/>
      <dgm:spPr/>
      <dgm:t>
        <a:bodyPr/>
        <a:lstStyle/>
        <a:p>
          <a:endParaRPr lang="en-US"/>
        </a:p>
      </dgm:t>
    </dgm:pt>
    <dgm:pt modelId="{0AA2C735-CC15-484A-B276-019BF7D866CF}">
      <dgm:prSet phldrT="[Text]"/>
      <dgm:spPr>
        <a:solidFill>
          <a:schemeClr val="accent1">
            <a:lumMod val="75000"/>
          </a:schemeClr>
        </a:solidFill>
      </dgm:spPr>
      <dgm:t>
        <a:bodyPr/>
        <a:lstStyle/>
        <a:p>
          <a:r>
            <a:rPr lang="en-US" dirty="0" smtClean="0"/>
            <a:t>8</a:t>
          </a:r>
          <a:endParaRPr lang="en-US" dirty="0"/>
        </a:p>
      </dgm:t>
    </dgm:pt>
    <dgm:pt modelId="{DA323452-C3CF-4424-8FE2-F5D78217B255}" type="parTrans" cxnId="{6396D1BE-66B6-4BB6-ADB6-FDD1FACF70BF}">
      <dgm:prSet/>
      <dgm:spPr/>
      <dgm:t>
        <a:bodyPr/>
        <a:lstStyle/>
        <a:p>
          <a:endParaRPr lang="en-US"/>
        </a:p>
      </dgm:t>
    </dgm:pt>
    <dgm:pt modelId="{6480F283-74E7-4A5F-ACBB-3F63D43C6BCF}" type="sibTrans" cxnId="{6396D1BE-66B6-4BB6-ADB6-FDD1FACF70BF}">
      <dgm:prSet/>
      <dgm:spPr/>
      <dgm:t>
        <a:bodyPr/>
        <a:lstStyle/>
        <a:p>
          <a:endParaRPr lang="en-US"/>
        </a:p>
      </dgm:t>
    </dgm:pt>
    <dgm:pt modelId="{D9C2E076-A208-4B3D-B5AE-1D88D4838937}">
      <dgm:prSet phldrT="[Text]"/>
      <dgm:spPr/>
      <dgm:t>
        <a:bodyPr/>
        <a:lstStyle/>
        <a:p>
          <a:r>
            <a:rPr lang="en-US" dirty="0" err="1" smtClean="0"/>
            <a:t>Berkualitas</a:t>
          </a:r>
          <a:endParaRPr lang="en-US" dirty="0"/>
        </a:p>
      </dgm:t>
    </dgm:pt>
    <dgm:pt modelId="{93AED14A-7EAE-4866-9FF7-CFA093B0A283}" type="parTrans" cxnId="{CDB53835-D2D3-49B1-B2F3-01DC5B8678FE}">
      <dgm:prSet/>
      <dgm:spPr/>
      <dgm:t>
        <a:bodyPr/>
        <a:lstStyle/>
        <a:p>
          <a:endParaRPr lang="en-US"/>
        </a:p>
      </dgm:t>
    </dgm:pt>
    <dgm:pt modelId="{A65E34BC-9FD6-43AC-861A-B03BA409498C}" type="sibTrans" cxnId="{CDB53835-D2D3-49B1-B2F3-01DC5B8678FE}">
      <dgm:prSet/>
      <dgm:spPr/>
      <dgm:t>
        <a:bodyPr/>
        <a:lstStyle/>
        <a:p>
          <a:endParaRPr lang="en-US"/>
        </a:p>
      </dgm:t>
    </dgm:pt>
    <dgm:pt modelId="{DF001E45-7627-4A60-AD5C-7910D51B4595}">
      <dgm:prSet phldrT="[Text]" phldr="1"/>
      <dgm:spPr/>
      <dgm:t>
        <a:bodyPr/>
        <a:lstStyle/>
        <a:p>
          <a:endParaRPr lang="en-US"/>
        </a:p>
      </dgm:t>
    </dgm:pt>
    <dgm:pt modelId="{16122575-2630-4C20-BB02-B7FB9C29EF90}" type="parTrans" cxnId="{49D61D81-C664-4776-A554-77FAA02284D8}">
      <dgm:prSet/>
      <dgm:spPr/>
      <dgm:t>
        <a:bodyPr/>
        <a:lstStyle/>
        <a:p>
          <a:endParaRPr lang="en-US"/>
        </a:p>
      </dgm:t>
    </dgm:pt>
    <dgm:pt modelId="{B9EA1869-B367-4783-9CF3-19DFC5B3F402}" type="sibTrans" cxnId="{49D61D81-C664-4776-A554-77FAA02284D8}">
      <dgm:prSet/>
      <dgm:spPr/>
      <dgm:t>
        <a:bodyPr/>
        <a:lstStyle/>
        <a:p>
          <a:endParaRPr lang="en-US"/>
        </a:p>
      </dgm:t>
    </dgm:pt>
    <dgm:pt modelId="{D95A0DE2-3484-48CE-90A0-8709D27AD87B}">
      <dgm:prSet phldrT="[Text]"/>
      <dgm:spPr/>
      <dgm:t>
        <a:bodyPr/>
        <a:lstStyle/>
        <a:p>
          <a:r>
            <a:rPr lang="en-US" dirty="0" err="1" smtClean="0"/>
            <a:t>Ukuran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lingkungan</a:t>
          </a:r>
          <a:r>
            <a:rPr lang="en-US" dirty="0" smtClean="0"/>
            <a:t> </a:t>
          </a:r>
          <a:r>
            <a:rPr lang="en-US" dirty="0" err="1" smtClean="0"/>
            <a:t>belajar</a:t>
          </a:r>
          <a:endParaRPr lang="en-US" dirty="0"/>
        </a:p>
      </dgm:t>
    </dgm:pt>
    <dgm:pt modelId="{1003712D-CEFE-4850-BE49-1766ABB4E0E0}" type="parTrans" cxnId="{4308193D-B59B-4174-8EDE-647B8CA6F8B3}">
      <dgm:prSet/>
      <dgm:spPr/>
      <dgm:t>
        <a:bodyPr/>
        <a:lstStyle/>
        <a:p>
          <a:endParaRPr lang="en-US"/>
        </a:p>
      </dgm:t>
    </dgm:pt>
    <dgm:pt modelId="{15D4525F-599A-492F-B9F6-49B79033BCAF}" type="sibTrans" cxnId="{4308193D-B59B-4174-8EDE-647B8CA6F8B3}">
      <dgm:prSet/>
      <dgm:spPr/>
      <dgm:t>
        <a:bodyPr/>
        <a:lstStyle/>
        <a:p>
          <a:endParaRPr lang="en-US"/>
        </a:p>
      </dgm:t>
    </dgm:pt>
    <dgm:pt modelId="{15F3DB14-B3E6-4022-8E5A-31A8288C200C}">
      <dgm:prSet phldrT="[Text]" phldr="1"/>
      <dgm:spPr/>
      <dgm:t>
        <a:bodyPr/>
        <a:lstStyle/>
        <a:p>
          <a:endParaRPr lang="en-US"/>
        </a:p>
      </dgm:t>
    </dgm:pt>
    <dgm:pt modelId="{BE64316B-0644-4994-A041-0270F1C127DA}" type="parTrans" cxnId="{64565AA4-991D-4D78-98A2-485192EEA8D3}">
      <dgm:prSet/>
      <dgm:spPr/>
      <dgm:t>
        <a:bodyPr/>
        <a:lstStyle/>
        <a:p>
          <a:endParaRPr lang="en-US"/>
        </a:p>
      </dgm:t>
    </dgm:pt>
    <dgm:pt modelId="{3F7AD9FD-1C44-4168-8F82-900FB2BB585F}" type="sibTrans" cxnId="{64565AA4-991D-4D78-98A2-485192EEA8D3}">
      <dgm:prSet/>
      <dgm:spPr/>
      <dgm:t>
        <a:bodyPr/>
        <a:lstStyle/>
        <a:p>
          <a:endParaRPr lang="en-US"/>
        </a:p>
      </dgm:t>
    </dgm:pt>
    <dgm:pt modelId="{38BC0A9A-65FA-48A1-9184-CDDDF6B7FF7D}" type="pres">
      <dgm:prSet presAssocID="{BA1A04E2-E5FA-4EDA-A0B7-28F8D105E952}" presName="linearFlow" presStyleCnt="0">
        <dgm:presLayoutVars>
          <dgm:dir/>
          <dgm:animLvl val="lvl"/>
          <dgm:resizeHandles val="exact"/>
        </dgm:presLayoutVars>
      </dgm:prSet>
      <dgm:spPr/>
      <dgm:t>
        <a:bodyPr/>
        <a:lstStyle/>
        <a:p>
          <a:endParaRPr lang="id-ID"/>
        </a:p>
      </dgm:t>
    </dgm:pt>
    <dgm:pt modelId="{4F57F3DF-E9D3-4EC7-8B13-AB9F92A13FFE}" type="pres">
      <dgm:prSet presAssocID="{07C20607-6FE3-4690-A99E-29B7569B3460}" presName="composite" presStyleCnt="0"/>
      <dgm:spPr/>
    </dgm:pt>
    <dgm:pt modelId="{648CC9EF-7D05-4EF9-82C5-35B835D05413}" type="pres">
      <dgm:prSet presAssocID="{07C20607-6FE3-4690-A99E-29B7569B3460}" presName="parentText" presStyleLbl="alignNode1" presStyleIdx="0" presStyleCnt="8">
        <dgm:presLayoutVars>
          <dgm:chMax val="1"/>
          <dgm:bulletEnabled val="1"/>
        </dgm:presLayoutVars>
      </dgm:prSet>
      <dgm:spPr/>
      <dgm:t>
        <a:bodyPr/>
        <a:lstStyle/>
        <a:p>
          <a:endParaRPr lang="id-ID"/>
        </a:p>
      </dgm:t>
    </dgm:pt>
    <dgm:pt modelId="{6D0AA124-23C5-4D00-B692-1D5CFC392568}" type="pres">
      <dgm:prSet presAssocID="{07C20607-6FE3-4690-A99E-29B7569B3460}" presName="descendantText" presStyleLbl="alignAcc1" presStyleIdx="0" presStyleCnt="8">
        <dgm:presLayoutVars>
          <dgm:bulletEnabled val="1"/>
        </dgm:presLayoutVars>
      </dgm:prSet>
      <dgm:spPr/>
      <dgm:t>
        <a:bodyPr/>
        <a:lstStyle/>
        <a:p>
          <a:endParaRPr lang="id-ID"/>
        </a:p>
      </dgm:t>
    </dgm:pt>
    <dgm:pt modelId="{8A00E988-360A-4F05-829A-C0CC1324C0B5}" type="pres">
      <dgm:prSet presAssocID="{7E4909BD-FB18-4BBA-AC04-8963C605F4B5}" presName="sp" presStyleCnt="0"/>
      <dgm:spPr/>
    </dgm:pt>
    <dgm:pt modelId="{A3E2C7F9-AEF8-44EE-B8B2-2C725F5771CE}" type="pres">
      <dgm:prSet presAssocID="{1CE1F66C-1ADE-4A7D-B2E2-112A5EE09981}" presName="composite" presStyleCnt="0"/>
      <dgm:spPr/>
    </dgm:pt>
    <dgm:pt modelId="{E8D9886D-13E7-453C-975F-94D41AFBEFE1}" type="pres">
      <dgm:prSet presAssocID="{1CE1F66C-1ADE-4A7D-B2E2-112A5EE09981}" presName="parentText" presStyleLbl="alignNode1" presStyleIdx="1" presStyleCnt="8">
        <dgm:presLayoutVars>
          <dgm:chMax val="1"/>
          <dgm:bulletEnabled val="1"/>
        </dgm:presLayoutVars>
      </dgm:prSet>
      <dgm:spPr/>
      <dgm:t>
        <a:bodyPr/>
        <a:lstStyle/>
        <a:p>
          <a:endParaRPr lang="id-ID"/>
        </a:p>
      </dgm:t>
    </dgm:pt>
    <dgm:pt modelId="{35C0EB56-AA60-496D-BD3F-03626B35C7FB}" type="pres">
      <dgm:prSet presAssocID="{1CE1F66C-1ADE-4A7D-B2E2-112A5EE09981}" presName="descendantText" presStyleLbl="alignAcc1" presStyleIdx="1" presStyleCnt="8">
        <dgm:presLayoutVars>
          <dgm:bulletEnabled val="1"/>
        </dgm:presLayoutVars>
      </dgm:prSet>
      <dgm:spPr/>
      <dgm:t>
        <a:bodyPr/>
        <a:lstStyle/>
        <a:p>
          <a:endParaRPr lang="id-ID"/>
        </a:p>
      </dgm:t>
    </dgm:pt>
    <dgm:pt modelId="{2526BCF2-1078-4E78-B13F-9918243F30D0}" type="pres">
      <dgm:prSet presAssocID="{58E12478-1CB2-48B8-BAC9-F226B2135203}" presName="sp" presStyleCnt="0"/>
      <dgm:spPr/>
    </dgm:pt>
    <dgm:pt modelId="{3D934A60-2868-4F12-8039-B34EFFBEC88F}" type="pres">
      <dgm:prSet presAssocID="{53E3D8DE-2DDD-43F2-94ED-5AA943113342}" presName="composite" presStyleCnt="0"/>
      <dgm:spPr/>
    </dgm:pt>
    <dgm:pt modelId="{14FA0956-6284-4E26-871C-F9F4061D9BF4}" type="pres">
      <dgm:prSet presAssocID="{53E3D8DE-2DDD-43F2-94ED-5AA943113342}" presName="parentText" presStyleLbl="alignNode1" presStyleIdx="2" presStyleCnt="8">
        <dgm:presLayoutVars>
          <dgm:chMax val="1"/>
          <dgm:bulletEnabled val="1"/>
        </dgm:presLayoutVars>
      </dgm:prSet>
      <dgm:spPr/>
      <dgm:t>
        <a:bodyPr/>
        <a:lstStyle/>
        <a:p>
          <a:endParaRPr lang="id-ID"/>
        </a:p>
      </dgm:t>
    </dgm:pt>
    <dgm:pt modelId="{ED6EF1C2-E1A6-4389-AECA-94D7F1E3BAE4}" type="pres">
      <dgm:prSet presAssocID="{53E3D8DE-2DDD-43F2-94ED-5AA943113342}" presName="descendantText" presStyleLbl="alignAcc1" presStyleIdx="2" presStyleCnt="8">
        <dgm:presLayoutVars>
          <dgm:bulletEnabled val="1"/>
        </dgm:presLayoutVars>
      </dgm:prSet>
      <dgm:spPr/>
      <dgm:t>
        <a:bodyPr/>
        <a:lstStyle/>
        <a:p>
          <a:endParaRPr lang="id-ID"/>
        </a:p>
      </dgm:t>
    </dgm:pt>
    <dgm:pt modelId="{60B93713-BA1F-455B-B4F6-6B32BE202A1A}" type="pres">
      <dgm:prSet presAssocID="{D3B23640-9150-426C-8FD6-A1FBA8EFC128}" presName="sp" presStyleCnt="0"/>
      <dgm:spPr/>
    </dgm:pt>
    <dgm:pt modelId="{A1854425-672E-4788-82B9-89663122EEB1}" type="pres">
      <dgm:prSet presAssocID="{858B76D6-90D0-4EB7-A1A9-22CBBEB53D95}" presName="composite" presStyleCnt="0"/>
      <dgm:spPr/>
    </dgm:pt>
    <dgm:pt modelId="{29244F4A-A60D-4821-A48D-6A9C327ED69E}" type="pres">
      <dgm:prSet presAssocID="{858B76D6-90D0-4EB7-A1A9-22CBBEB53D95}" presName="parentText" presStyleLbl="alignNode1" presStyleIdx="3" presStyleCnt="8">
        <dgm:presLayoutVars>
          <dgm:chMax val="1"/>
          <dgm:bulletEnabled val="1"/>
        </dgm:presLayoutVars>
      </dgm:prSet>
      <dgm:spPr/>
      <dgm:t>
        <a:bodyPr/>
        <a:lstStyle/>
        <a:p>
          <a:endParaRPr lang="id-ID"/>
        </a:p>
      </dgm:t>
    </dgm:pt>
    <dgm:pt modelId="{8933A07F-0D05-46AA-B837-22CD046F8748}" type="pres">
      <dgm:prSet presAssocID="{858B76D6-90D0-4EB7-A1A9-22CBBEB53D95}" presName="descendantText" presStyleLbl="alignAcc1" presStyleIdx="3" presStyleCnt="8">
        <dgm:presLayoutVars>
          <dgm:bulletEnabled val="1"/>
        </dgm:presLayoutVars>
      </dgm:prSet>
      <dgm:spPr/>
      <dgm:t>
        <a:bodyPr/>
        <a:lstStyle/>
        <a:p>
          <a:endParaRPr lang="en-US"/>
        </a:p>
      </dgm:t>
    </dgm:pt>
    <dgm:pt modelId="{CFA325AC-1F0F-4238-866F-27497CF0C521}" type="pres">
      <dgm:prSet presAssocID="{72EB2BB4-7718-4646-B43E-726941C5EBAF}" presName="sp" presStyleCnt="0"/>
      <dgm:spPr/>
    </dgm:pt>
    <dgm:pt modelId="{68B44EE9-AE02-4B2C-9791-BE354B4D577F}" type="pres">
      <dgm:prSet presAssocID="{3271500F-8341-4FB5-98C1-86FD54DD652D}" presName="composite" presStyleCnt="0"/>
      <dgm:spPr/>
    </dgm:pt>
    <dgm:pt modelId="{A3C0B9D2-0BF3-449E-8F9D-133E992EA387}" type="pres">
      <dgm:prSet presAssocID="{3271500F-8341-4FB5-98C1-86FD54DD652D}" presName="parentText" presStyleLbl="alignNode1" presStyleIdx="4" presStyleCnt="8">
        <dgm:presLayoutVars>
          <dgm:chMax val="1"/>
          <dgm:bulletEnabled val="1"/>
        </dgm:presLayoutVars>
      </dgm:prSet>
      <dgm:spPr/>
      <dgm:t>
        <a:bodyPr/>
        <a:lstStyle/>
        <a:p>
          <a:endParaRPr lang="id-ID"/>
        </a:p>
      </dgm:t>
    </dgm:pt>
    <dgm:pt modelId="{1FEAC68D-16F9-49A3-BE6D-ED6924233FEF}" type="pres">
      <dgm:prSet presAssocID="{3271500F-8341-4FB5-98C1-86FD54DD652D}" presName="descendantText" presStyleLbl="alignAcc1" presStyleIdx="4" presStyleCnt="8">
        <dgm:presLayoutVars>
          <dgm:bulletEnabled val="1"/>
        </dgm:presLayoutVars>
      </dgm:prSet>
      <dgm:spPr/>
      <dgm:t>
        <a:bodyPr/>
        <a:lstStyle/>
        <a:p>
          <a:endParaRPr lang="en-US"/>
        </a:p>
      </dgm:t>
    </dgm:pt>
    <dgm:pt modelId="{F6508D5D-6184-45BC-B219-B3AA720FA348}" type="pres">
      <dgm:prSet presAssocID="{87D5949A-0B22-4FE2-9BB7-2750536AE063}" presName="sp" presStyleCnt="0"/>
      <dgm:spPr/>
    </dgm:pt>
    <dgm:pt modelId="{E18911E8-B5BF-416B-B41B-A641136EC84B}" type="pres">
      <dgm:prSet presAssocID="{B99547CC-10A1-4AF7-A054-FCDC8A25F199}" presName="composite" presStyleCnt="0"/>
      <dgm:spPr/>
    </dgm:pt>
    <dgm:pt modelId="{2A5CBDB5-C2F3-4BA0-9DBE-987C8F166E1B}" type="pres">
      <dgm:prSet presAssocID="{B99547CC-10A1-4AF7-A054-FCDC8A25F199}" presName="parentText" presStyleLbl="alignNode1" presStyleIdx="5" presStyleCnt="8">
        <dgm:presLayoutVars>
          <dgm:chMax val="1"/>
          <dgm:bulletEnabled val="1"/>
        </dgm:presLayoutVars>
      </dgm:prSet>
      <dgm:spPr/>
      <dgm:t>
        <a:bodyPr/>
        <a:lstStyle/>
        <a:p>
          <a:endParaRPr lang="id-ID"/>
        </a:p>
      </dgm:t>
    </dgm:pt>
    <dgm:pt modelId="{583C5D79-BD0D-45E4-82BD-7A3E1DB48649}" type="pres">
      <dgm:prSet presAssocID="{B99547CC-10A1-4AF7-A054-FCDC8A25F199}" presName="descendantText" presStyleLbl="alignAcc1" presStyleIdx="5" presStyleCnt="8">
        <dgm:presLayoutVars>
          <dgm:bulletEnabled val="1"/>
        </dgm:presLayoutVars>
      </dgm:prSet>
      <dgm:spPr/>
      <dgm:t>
        <a:bodyPr/>
        <a:lstStyle/>
        <a:p>
          <a:endParaRPr lang="en-US"/>
        </a:p>
      </dgm:t>
    </dgm:pt>
    <dgm:pt modelId="{FBAC9A93-9CE1-44FB-9F59-5526E798CB55}" type="pres">
      <dgm:prSet presAssocID="{C395A3CA-101A-48D2-9361-475B47F6998F}" presName="sp" presStyleCnt="0"/>
      <dgm:spPr/>
    </dgm:pt>
    <dgm:pt modelId="{62EC974B-DDBE-472C-8858-7F4731844F93}" type="pres">
      <dgm:prSet presAssocID="{B6D074DF-FB3D-4E5B-A152-76C317A3D1DB}" presName="composite" presStyleCnt="0"/>
      <dgm:spPr/>
    </dgm:pt>
    <dgm:pt modelId="{6D77B192-2D79-42CB-ADB2-3F13EBF3056A}" type="pres">
      <dgm:prSet presAssocID="{B6D074DF-FB3D-4E5B-A152-76C317A3D1DB}" presName="parentText" presStyleLbl="alignNode1" presStyleIdx="6" presStyleCnt="8">
        <dgm:presLayoutVars>
          <dgm:chMax val="1"/>
          <dgm:bulletEnabled val="1"/>
        </dgm:presLayoutVars>
      </dgm:prSet>
      <dgm:spPr/>
      <dgm:t>
        <a:bodyPr/>
        <a:lstStyle/>
        <a:p>
          <a:endParaRPr lang="id-ID"/>
        </a:p>
      </dgm:t>
    </dgm:pt>
    <dgm:pt modelId="{583FEA1C-3034-40BC-9AAA-FCB707AE59C8}" type="pres">
      <dgm:prSet presAssocID="{B6D074DF-FB3D-4E5B-A152-76C317A3D1DB}" presName="descendantText" presStyleLbl="alignAcc1" presStyleIdx="6" presStyleCnt="8">
        <dgm:presLayoutVars>
          <dgm:bulletEnabled val="1"/>
        </dgm:presLayoutVars>
      </dgm:prSet>
      <dgm:spPr/>
      <dgm:t>
        <a:bodyPr/>
        <a:lstStyle/>
        <a:p>
          <a:endParaRPr lang="id-ID"/>
        </a:p>
      </dgm:t>
    </dgm:pt>
    <dgm:pt modelId="{975DCDB3-2B45-4BAD-B084-115B95555902}" type="pres">
      <dgm:prSet presAssocID="{2BC131AA-7094-4E4A-BCFB-F601B903086C}" presName="sp" presStyleCnt="0"/>
      <dgm:spPr/>
    </dgm:pt>
    <dgm:pt modelId="{C22D0F7A-A42D-4BE7-AC85-D68DD6869D25}" type="pres">
      <dgm:prSet presAssocID="{0AA2C735-CC15-484A-B276-019BF7D866CF}" presName="composite" presStyleCnt="0"/>
      <dgm:spPr/>
    </dgm:pt>
    <dgm:pt modelId="{2B250675-97B7-42CA-8C19-66ABBEEC9C21}" type="pres">
      <dgm:prSet presAssocID="{0AA2C735-CC15-484A-B276-019BF7D866CF}" presName="parentText" presStyleLbl="alignNode1" presStyleIdx="7" presStyleCnt="8">
        <dgm:presLayoutVars>
          <dgm:chMax val="1"/>
          <dgm:bulletEnabled val="1"/>
        </dgm:presLayoutVars>
      </dgm:prSet>
      <dgm:spPr/>
      <dgm:t>
        <a:bodyPr/>
        <a:lstStyle/>
        <a:p>
          <a:endParaRPr lang="id-ID"/>
        </a:p>
      </dgm:t>
    </dgm:pt>
    <dgm:pt modelId="{08790BBC-8C69-4ED3-892A-C665DC6E1CA1}" type="pres">
      <dgm:prSet presAssocID="{0AA2C735-CC15-484A-B276-019BF7D866CF}" presName="descendantText" presStyleLbl="alignAcc1" presStyleIdx="7" presStyleCnt="8">
        <dgm:presLayoutVars>
          <dgm:bulletEnabled val="1"/>
        </dgm:presLayoutVars>
      </dgm:prSet>
      <dgm:spPr/>
      <dgm:t>
        <a:bodyPr/>
        <a:lstStyle/>
        <a:p>
          <a:endParaRPr lang="en-US"/>
        </a:p>
      </dgm:t>
    </dgm:pt>
  </dgm:ptLst>
  <dgm:cxnLst>
    <dgm:cxn modelId="{A7967D93-AE7B-4019-BEBE-55E65616EA6A}" type="presOf" srcId="{D95A0DE2-3484-48CE-90A0-8709D27AD87B}" destId="{08790BBC-8C69-4ED3-892A-C665DC6E1CA1}" srcOrd="0" destOrd="0" presId="urn:microsoft.com/office/officeart/2005/8/layout/chevron2"/>
    <dgm:cxn modelId="{73B9643F-E79D-47C1-AFA7-013901D6FAD9}" srcId="{BA1A04E2-E5FA-4EDA-A0B7-28F8D105E952}" destId="{3271500F-8341-4FB5-98C1-86FD54DD652D}" srcOrd="4" destOrd="0" parTransId="{091B2A7E-5B3E-40AA-87B4-2B57B191B9C4}" sibTransId="{87D5949A-0B22-4FE2-9BB7-2750536AE063}"/>
    <dgm:cxn modelId="{6CEE0859-53CD-4252-9DE5-252438EEDB9A}" type="presOf" srcId="{B0917D79-FDCB-41FB-BE3A-948323FC441C}" destId="{8933A07F-0D05-46AA-B837-22CD046F8748}" srcOrd="0" destOrd="0" presId="urn:microsoft.com/office/officeart/2005/8/layout/chevron2"/>
    <dgm:cxn modelId="{C47187AC-BEFC-4200-8A42-6FF439B47FBD}" type="presOf" srcId="{452854CF-8A8C-49EC-B100-0E0D36A64620}" destId="{583C5D79-BD0D-45E4-82BD-7A3E1DB48649}" srcOrd="0" destOrd="0" presId="urn:microsoft.com/office/officeart/2005/8/layout/chevron2"/>
    <dgm:cxn modelId="{5C905AD4-6BAD-42AD-866A-2B3B2D00DF89}" srcId="{858B76D6-90D0-4EB7-A1A9-22CBBEB53D95}" destId="{B0917D79-FDCB-41FB-BE3A-948323FC441C}" srcOrd="0" destOrd="0" parTransId="{C22028F3-7C7E-496B-A36A-FB844655BF70}" sibTransId="{62C44895-9A0B-48A5-BEB0-914E41247FD3}"/>
    <dgm:cxn modelId="{8E18A15F-C1D0-442C-BB64-4E070CF74C9B}" srcId="{53E3D8DE-2DDD-43F2-94ED-5AA943113342}" destId="{FB104B2F-46E9-4D92-BA33-42BF32CB94C9}" srcOrd="0" destOrd="0" parTransId="{F0E1D38C-C98D-430E-972D-760769B801E4}" sibTransId="{4341B0B1-0DF9-4104-B786-9585BC513967}"/>
    <dgm:cxn modelId="{E4B59429-C978-49AD-946B-2F695747297E}" srcId="{BA1A04E2-E5FA-4EDA-A0B7-28F8D105E952}" destId="{53E3D8DE-2DDD-43F2-94ED-5AA943113342}" srcOrd="2" destOrd="0" parTransId="{5A347EC5-4C99-4162-A1A9-E90E357A4635}" sibTransId="{D3B23640-9150-426C-8FD6-A1FBA8EFC128}"/>
    <dgm:cxn modelId="{34983F17-0436-47AD-90DD-DB28AA01A11D}" srcId="{B99547CC-10A1-4AF7-A054-FCDC8A25F199}" destId="{452854CF-8A8C-49EC-B100-0E0D36A64620}" srcOrd="0" destOrd="0" parTransId="{EE09364B-07D4-4EC4-A54D-A2F7413FD985}" sibTransId="{C6FEBFD9-A0C6-4B57-9510-38E1E88CDB80}"/>
    <dgm:cxn modelId="{5D1A6332-5097-4AEC-B441-1F7052CE5730}" srcId="{BA1A04E2-E5FA-4EDA-A0B7-28F8D105E952}" destId="{07C20607-6FE3-4690-A99E-29B7569B3460}" srcOrd="0" destOrd="0" parTransId="{C5262CBA-B65C-4FF2-9F97-F3669F55CA98}" sibTransId="{7E4909BD-FB18-4BBA-AC04-8963C605F4B5}"/>
    <dgm:cxn modelId="{0773E0A8-7F79-4332-85A3-B44E0612696E}" type="presOf" srcId="{FAF7CEDE-6452-4A7F-87EC-E7C50E0B3C73}" destId="{1FEAC68D-16F9-49A3-BE6D-ED6924233FEF}" srcOrd="0" destOrd="0" presId="urn:microsoft.com/office/officeart/2005/8/layout/chevron2"/>
    <dgm:cxn modelId="{439BDF5B-73C3-4FA1-97B7-10BD4A50E6E4}" type="presOf" srcId="{BA1A04E2-E5FA-4EDA-A0B7-28F8D105E952}" destId="{38BC0A9A-65FA-48A1-9184-CDDDF6B7FF7D}" srcOrd="0" destOrd="0" presId="urn:microsoft.com/office/officeart/2005/8/layout/chevron2"/>
    <dgm:cxn modelId="{2D599C1E-92AC-4784-A2B3-689FA2BC9DAB}" type="presOf" srcId="{07C20607-6FE3-4690-A99E-29B7569B3460}" destId="{648CC9EF-7D05-4EF9-82C5-35B835D05413}" srcOrd="0" destOrd="0" presId="urn:microsoft.com/office/officeart/2005/8/layout/chevron2"/>
    <dgm:cxn modelId="{08A8B9C2-4E6B-4FA9-8E86-87D99D728918}" srcId="{BA1A04E2-E5FA-4EDA-A0B7-28F8D105E952}" destId="{B99547CC-10A1-4AF7-A054-FCDC8A25F199}" srcOrd="5" destOrd="0" parTransId="{CCA1ABD4-CED4-40C5-A317-F488629981C1}" sibTransId="{C395A3CA-101A-48D2-9361-475B47F6998F}"/>
    <dgm:cxn modelId="{0FD603DA-5EB9-4F34-9DB6-495ACF1A3476}" srcId="{BA1A04E2-E5FA-4EDA-A0B7-28F8D105E952}" destId="{858B76D6-90D0-4EB7-A1A9-22CBBEB53D95}" srcOrd="3" destOrd="0" parTransId="{831F7F2C-0D3C-4218-8F83-B816733F58F0}" sibTransId="{72EB2BB4-7718-4646-B43E-726941C5EBAF}"/>
    <dgm:cxn modelId="{DC3ACD1D-563D-4B87-BC98-7CD9D6D02236}" type="presOf" srcId="{53E3D8DE-2DDD-43F2-94ED-5AA943113342}" destId="{14FA0956-6284-4E26-871C-F9F4061D9BF4}" srcOrd="0" destOrd="0" presId="urn:microsoft.com/office/officeart/2005/8/layout/chevron2"/>
    <dgm:cxn modelId="{6396D1BE-66B6-4BB6-ADB6-FDD1FACF70BF}" srcId="{BA1A04E2-E5FA-4EDA-A0B7-28F8D105E952}" destId="{0AA2C735-CC15-484A-B276-019BF7D866CF}" srcOrd="7" destOrd="0" parTransId="{DA323452-C3CF-4424-8FE2-F5D78217B255}" sibTransId="{6480F283-74E7-4A5F-ACBB-3F63D43C6BCF}"/>
    <dgm:cxn modelId="{5EA62618-E998-47FA-BB2B-9B60BA96D901}" srcId="{BA1A04E2-E5FA-4EDA-A0B7-28F8D105E952}" destId="{B6D074DF-FB3D-4E5B-A152-76C317A3D1DB}" srcOrd="6" destOrd="0" parTransId="{2C1CEBB9-9470-4226-99E0-FB38FE202E16}" sibTransId="{2BC131AA-7094-4E4A-BCFB-F601B903086C}"/>
    <dgm:cxn modelId="{DC78508B-3E81-40EE-BA68-2C753B014EB0}" type="presOf" srcId="{B99547CC-10A1-4AF7-A054-FCDC8A25F199}" destId="{2A5CBDB5-C2F3-4BA0-9DBE-987C8F166E1B}" srcOrd="0" destOrd="0" presId="urn:microsoft.com/office/officeart/2005/8/layout/chevron2"/>
    <dgm:cxn modelId="{C2F8DE71-B46A-4FAE-8D0E-7A4C58AB2184}" type="presOf" srcId="{3271500F-8341-4FB5-98C1-86FD54DD652D}" destId="{A3C0B9D2-0BF3-449E-8F9D-133E992EA387}" srcOrd="0" destOrd="0" presId="urn:microsoft.com/office/officeart/2005/8/layout/chevron2"/>
    <dgm:cxn modelId="{F0476407-5D89-4F4F-9D40-CD26C7772A0F}" type="presOf" srcId="{FB104B2F-46E9-4D92-BA33-42BF32CB94C9}" destId="{ED6EF1C2-E1A6-4389-AECA-94D7F1E3BAE4}" srcOrd="0" destOrd="0" presId="urn:microsoft.com/office/officeart/2005/8/layout/chevron2"/>
    <dgm:cxn modelId="{C6E48575-035E-4772-84DB-1ACFB05E93F1}" type="presOf" srcId="{D9C2E076-A208-4B3D-B5AE-1D88D4838937}" destId="{583FEA1C-3034-40BC-9AAA-FCB707AE59C8}" srcOrd="0" destOrd="0" presId="urn:microsoft.com/office/officeart/2005/8/layout/chevron2"/>
    <dgm:cxn modelId="{DC4B8381-8614-4240-893C-0AA658EFD4BB}" type="presOf" srcId="{DF001E45-7627-4A60-AD5C-7910D51B4595}" destId="{583FEA1C-3034-40BC-9AAA-FCB707AE59C8}" srcOrd="0" destOrd="1" presId="urn:microsoft.com/office/officeart/2005/8/layout/chevron2"/>
    <dgm:cxn modelId="{80449529-5D94-4CE8-9F23-CC8E8F426ED4}" srcId="{B99547CC-10A1-4AF7-A054-FCDC8A25F199}" destId="{0F25D170-7968-4E82-A901-A52D7C76E307}" srcOrd="1" destOrd="0" parTransId="{9CBB9011-E118-4A23-A215-0549D1B8402E}" sibTransId="{9B1D6885-E386-4371-B0D7-0D884482E8B4}"/>
    <dgm:cxn modelId="{0A6361F5-77B3-4717-97BD-8B2078586446}" type="presOf" srcId="{AC27C384-5828-4EE4-80DC-2ED75203639C}" destId="{6D0AA124-23C5-4D00-B692-1D5CFC392568}" srcOrd="0" destOrd="1" presId="urn:microsoft.com/office/officeart/2005/8/layout/chevron2"/>
    <dgm:cxn modelId="{EA9CC3D7-30D9-4904-A7BF-B4500A97F5A7}" type="presOf" srcId="{0AA2C735-CC15-484A-B276-019BF7D866CF}" destId="{2B250675-97B7-42CA-8C19-66ABBEEC9C21}" srcOrd="0" destOrd="0" presId="urn:microsoft.com/office/officeart/2005/8/layout/chevron2"/>
    <dgm:cxn modelId="{49D61D81-C664-4776-A554-77FAA02284D8}" srcId="{B6D074DF-FB3D-4E5B-A152-76C317A3D1DB}" destId="{DF001E45-7627-4A60-AD5C-7910D51B4595}" srcOrd="1" destOrd="0" parTransId="{16122575-2630-4C20-BB02-B7FB9C29EF90}" sibTransId="{B9EA1869-B367-4783-9CF3-19DFC5B3F402}"/>
    <dgm:cxn modelId="{E82B6622-3007-4863-8662-9F49537EDF9A}" type="presOf" srcId="{91635273-5E5F-4322-9A2D-7ED132CBD15D}" destId="{35C0EB56-AA60-496D-BD3F-03626B35C7FB}" srcOrd="0" destOrd="1" presId="urn:microsoft.com/office/officeart/2005/8/layout/chevron2"/>
    <dgm:cxn modelId="{8F419553-8528-4B5E-9DEA-C1D35DF32505}" srcId="{53E3D8DE-2DDD-43F2-94ED-5AA943113342}" destId="{34D7FC94-4536-44E4-B206-B547A2F44D89}" srcOrd="1" destOrd="0" parTransId="{9E376BE7-1F9B-4451-8F18-06599E742E28}" sibTransId="{40A11B08-1FB4-4F74-BD3B-1B6F6EC22D66}"/>
    <dgm:cxn modelId="{0572B152-8265-4CA4-B4E9-FDFD5FDAAFB3}" srcId="{3271500F-8341-4FB5-98C1-86FD54DD652D}" destId="{FAF7CEDE-6452-4A7F-87EC-E7C50E0B3C73}" srcOrd="0" destOrd="0" parTransId="{CD81227F-9C80-4F0C-80CC-484DE0F33212}" sibTransId="{8CAE8192-64B6-4B4A-8F7D-5583C3BCA5E0}"/>
    <dgm:cxn modelId="{C75754B0-3C00-4FFB-8C39-4C776C0D0B09}" type="presOf" srcId="{0F25D170-7968-4E82-A901-A52D7C76E307}" destId="{583C5D79-BD0D-45E4-82BD-7A3E1DB48649}" srcOrd="0" destOrd="1" presId="urn:microsoft.com/office/officeart/2005/8/layout/chevron2"/>
    <dgm:cxn modelId="{C64608E6-890B-4447-A9D8-7021A32457FE}" type="presOf" srcId="{6F663F4E-8B99-4EC4-AF06-48FD803E1B19}" destId="{1FEAC68D-16F9-49A3-BE6D-ED6924233FEF}" srcOrd="0" destOrd="1" presId="urn:microsoft.com/office/officeart/2005/8/layout/chevron2"/>
    <dgm:cxn modelId="{29F3AA05-55E5-4AB4-9A4F-CCEC9C218E42}" type="presOf" srcId="{1CE1F66C-1ADE-4A7D-B2E2-112A5EE09981}" destId="{E8D9886D-13E7-453C-975F-94D41AFBEFE1}" srcOrd="0" destOrd="0" presId="urn:microsoft.com/office/officeart/2005/8/layout/chevron2"/>
    <dgm:cxn modelId="{CDB53835-D2D3-49B1-B2F3-01DC5B8678FE}" srcId="{B6D074DF-FB3D-4E5B-A152-76C317A3D1DB}" destId="{D9C2E076-A208-4B3D-B5AE-1D88D4838937}" srcOrd="0" destOrd="0" parTransId="{93AED14A-7EAE-4866-9FF7-CFA093B0A283}" sibTransId="{A65E34BC-9FD6-43AC-861A-B03BA409498C}"/>
    <dgm:cxn modelId="{85B060C4-E897-4E6D-97BA-ACE32DB58EAD}" srcId="{858B76D6-90D0-4EB7-A1A9-22CBBEB53D95}" destId="{639946DA-7E98-40DD-9853-226EEDF6B531}" srcOrd="1" destOrd="0" parTransId="{F91C9753-E124-4F7B-9163-913FFD40EDCC}" sibTransId="{3ABBD659-EC95-4467-9E57-EE23875C87B9}"/>
    <dgm:cxn modelId="{4E3D38DC-C090-441F-9DAD-5A6367CDC525}" srcId="{1CE1F66C-1ADE-4A7D-B2E2-112A5EE09981}" destId="{BDB07E3F-8E8C-48B8-9652-F211A6853888}" srcOrd="0" destOrd="0" parTransId="{92DFAB07-569F-47B3-900A-F194763B0334}" sibTransId="{FACD1124-0B9F-4132-90E1-EF825D9C68EF}"/>
    <dgm:cxn modelId="{1B62CABB-2454-4DFE-BA02-6531328F849F}" type="presOf" srcId="{15F3DB14-B3E6-4022-8E5A-31A8288C200C}" destId="{08790BBC-8C69-4ED3-892A-C665DC6E1CA1}" srcOrd="0" destOrd="1" presId="urn:microsoft.com/office/officeart/2005/8/layout/chevron2"/>
    <dgm:cxn modelId="{64565AA4-991D-4D78-98A2-485192EEA8D3}" srcId="{0AA2C735-CC15-484A-B276-019BF7D866CF}" destId="{15F3DB14-B3E6-4022-8E5A-31A8288C200C}" srcOrd="1" destOrd="0" parTransId="{BE64316B-0644-4994-A041-0270F1C127DA}" sibTransId="{3F7AD9FD-1C44-4168-8F82-900FB2BB585F}"/>
    <dgm:cxn modelId="{E8B8D87D-1BCE-43B5-A71A-21C8BE888720}" srcId="{BA1A04E2-E5FA-4EDA-A0B7-28F8D105E952}" destId="{1CE1F66C-1ADE-4A7D-B2E2-112A5EE09981}" srcOrd="1" destOrd="0" parTransId="{735E487E-CFBE-4700-83BE-7BF239A0A5BE}" sibTransId="{58E12478-1CB2-48B8-BAC9-F226B2135203}"/>
    <dgm:cxn modelId="{39CFEC0C-DDCC-4C3F-9DA0-643F38BB6022}" type="presOf" srcId="{B6D074DF-FB3D-4E5B-A152-76C317A3D1DB}" destId="{6D77B192-2D79-42CB-ADB2-3F13EBF3056A}" srcOrd="0" destOrd="0" presId="urn:microsoft.com/office/officeart/2005/8/layout/chevron2"/>
    <dgm:cxn modelId="{4308193D-B59B-4174-8EDE-647B8CA6F8B3}" srcId="{0AA2C735-CC15-484A-B276-019BF7D866CF}" destId="{D95A0DE2-3484-48CE-90A0-8709D27AD87B}" srcOrd="0" destOrd="0" parTransId="{1003712D-CEFE-4850-BE49-1766ABB4E0E0}" sibTransId="{15D4525F-599A-492F-B9F6-49B79033BCAF}"/>
    <dgm:cxn modelId="{BA722D88-2E37-474C-AAC7-AC44CD9FFB35}" srcId="{1CE1F66C-1ADE-4A7D-B2E2-112A5EE09981}" destId="{91635273-5E5F-4322-9A2D-7ED132CBD15D}" srcOrd="1" destOrd="0" parTransId="{640E297E-DD70-4EA9-8C0B-93BB0A33D094}" sibTransId="{D8356D34-8635-486B-A300-1CE8658364AE}"/>
    <dgm:cxn modelId="{05667734-C728-480A-83EF-09B5ADE18971}" srcId="{07C20607-6FE3-4690-A99E-29B7569B3460}" destId="{19789ED1-3BF2-47F4-A199-4B04C87D0A0C}" srcOrd="0" destOrd="0" parTransId="{EB336DB1-84A8-44AB-9D6E-9A75F68E1D69}" sibTransId="{0DB8A234-1BA2-4155-AE22-5B5EC916C846}"/>
    <dgm:cxn modelId="{28F714A2-404B-476C-92B0-84314F47BD11}" srcId="{07C20607-6FE3-4690-A99E-29B7569B3460}" destId="{AC27C384-5828-4EE4-80DC-2ED75203639C}" srcOrd="1" destOrd="0" parTransId="{00197F1C-10F0-48E5-9D7A-E7CF0B530C91}" sibTransId="{00C5F42E-7DAA-4A2F-A965-4B291CECFE3B}"/>
    <dgm:cxn modelId="{0C608F0E-5CBB-4B9A-8FD1-224D732B1491}" type="presOf" srcId="{19789ED1-3BF2-47F4-A199-4B04C87D0A0C}" destId="{6D0AA124-23C5-4D00-B692-1D5CFC392568}" srcOrd="0" destOrd="0" presId="urn:microsoft.com/office/officeart/2005/8/layout/chevron2"/>
    <dgm:cxn modelId="{4EA7A634-B66A-417B-B358-EB79092E71A9}" type="presOf" srcId="{BDB07E3F-8E8C-48B8-9652-F211A6853888}" destId="{35C0EB56-AA60-496D-BD3F-03626B35C7FB}" srcOrd="0" destOrd="0" presId="urn:microsoft.com/office/officeart/2005/8/layout/chevron2"/>
    <dgm:cxn modelId="{6FE646D5-2AB9-4594-9712-27BA4E6CF33D}" type="presOf" srcId="{34D7FC94-4536-44E4-B206-B547A2F44D89}" destId="{ED6EF1C2-E1A6-4389-AECA-94D7F1E3BAE4}" srcOrd="0" destOrd="1" presId="urn:microsoft.com/office/officeart/2005/8/layout/chevron2"/>
    <dgm:cxn modelId="{DC2CDECF-4A7E-4E7C-8E9A-39BEE5B038A4}" type="presOf" srcId="{639946DA-7E98-40DD-9853-226EEDF6B531}" destId="{8933A07F-0D05-46AA-B837-22CD046F8748}" srcOrd="0" destOrd="1" presId="urn:microsoft.com/office/officeart/2005/8/layout/chevron2"/>
    <dgm:cxn modelId="{1B0CD4C0-432D-4755-8FC9-80FF50DCBF78}" srcId="{3271500F-8341-4FB5-98C1-86FD54DD652D}" destId="{6F663F4E-8B99-4EC4-AF06-48FD803E1B19}" srcOrd="1" destOrd="0" parTransId="{3D7D1A4E-F378-42B2-B0C3-D5B2BEE2F785}" sibTransId="{5358C27F-0CC2-495C-8E5E-799402C71202}"/>
    <dgm:cxn modelId="{188A3298-037D-4216-B4CF-2DB58AA89C73}" type="presOf" srcId="{858B76D6-90D0-4EB7-A1A9-22CBBEB53D95}" destId="{29244F4A-A60D-4821-A48D-6A9C327ED69E}" srcOrd="0" destOrd="0" presId="urn:microsoft.com/office/officeart/2005/8/layout/chevron2"/>
    <dgm:cxn modelId="{F078095D-36E6-48B4-96B1-8EFE30F3468C}" type="presParOf" srcId="{38BC0A9A-65FA-48A1-9184-CDDDF6B7FF7D}" destId="{4F57F3DF-E9D3-4EC7-8B13-AB9F92A13FFE}" srcOrd="0" destOrd="0" presId="urn:microsoft.com/office/officeart/2005/8/layout/chevron2"/>
    <dgm:cxn modelId="{FC3F3BA3-6ABC-4E4A-8CB3-82F5E5A02D38}" type="presParOf" srcId="{4F57F3DF-E9D3-4EC7-8B13-AB9F92A13FFE}" destId="{648CC9EF-7D05-4EF9-82C5-35B835D05413}" srcOrd="0" destOrd="0" presId="urn:microsoft.com/office/officeart/2005/8/layout/chevron2"/>
    <dgm:cxn modelId="{BC067748-B7F4-4501-A0C2-46F745C178C9}" type="presParOf" srcId="{4F57F3DF-E9D3-4EC7-8B13-AB9F92A13FFE}" destId="{6D0AA124-23C5-4D00-B692-1D5CFC392568}" srcOrd="1" destOrd="0" presId="urn:microsoft.com/office/officeart/2005/8/layout/chevron2"/>
    <dgm:cxn modelId="{EB72418A-E272-445F-AF37-AC58D9B4A1D9}" type="presParOf" srcId="{38BC0A9A-65FA-48A1-9184-CDDDF6B7FF7D}" destId="{8A00E988-360A-4F05-829A-C0CC1324C0B5}" srcOrd="1" destOrd="0" presId="urn:microsoft.com/office/officeart/2005/8/layout/chevron2"/>
    <dgm:cxn modelId="{C8895F6E-D0D1-4AD1-BA98-B7D29F3C0E62}" type="presParOf" srcId="{38BC0A9A-65FA-48A1-9184-CDDDF6B7FF7D}" destId="{A3E2C7F9-AEF8-44EE-B8B2-2C725F5771CE}" srcOrd="2" destOrd="0" presId="urn:microsoft.com/office/officeart/2005/8/layout/chevron2"/>
    <dgm:cxn modelId="{791F51A5-3481-4B4D-AFD3-0C06AB9123A1}" type="presParOf" srcId="{A3E2C7F9-AEF8-44EE-B8B2-2C725F5771CE}" destId="{E8D9886D-13E7-453C-975F-94D41AFBEFE1}" srcOrd="0" destOrd="0" presId="urn:microsoft.com/office/officeart/2005/8/layout/chevron2"/>
    <dgm:cxn modelId="{D901F64D-A979-4C74-B613-C8096585D9D1}" type="presParOf" srcId="{A3E2C7F9-AEF8-44EE-B8B2-2C725F5771CE}" destId="{35C0EB56-AA60-496D-BD3F-03626B35C7FB}" srcOrd="1" destOrd="0" presId="urn:microsoft.com/office/officeart/2005/8/layout/chevron2"/>
    <dgm:cxn modelId="{86560A5E-B09D-47D9-93AA-E8B9BD73250A}" type="presParOf" srcId="{38BC0A9A-65FA-48A1-9184-CDDDF6B7FF7D}" destId="{2526BCF2-1078-4E78-B13F-9918243F30D0}" srcOrd="3" destOrd="0" presId="urn:microsoft.com/office/officeart/2005/8/layout/chevron2"/>
    <dgm:cxn modelId="{0A44D95B-1AB5-4FBE-BDFE-80566D764637}" type="presParOf" srcId="{38BC0A9A-65FA-48A1-9184-CDDDF6B7FF7D}" destId="{3D934A60-2868-4F12-8039-B34EFFBEC88F}" srcOrd="4" destOrd="0" presId="urn:microsoft.com/office/officeart/2005/8/layout/chevron2"/>
    <dgm:cxn modelId="{48E56625-2B71-4AF7-9A9B-E2D68F482479}" type="presParOf" srcId="{3D934A60-2868-4F12-8039-B34EFFBEC88F}" destId="{14FA0956-6284-4E26-871C-F9F4061D9BF4}" srcOrd="0" destOrd="0" presId="urn:microsoft.com/office/officeart/2005/8/layout/chevron2"/>
    <dgm:cxn modelId="{9FC2AB9B-73C1-449C-BDE3-DCDCBF753291}" type="presParOf" srcId="{3D934A60-2868-4F12-8039-B34EFFBEC88F}" destId="{ED6EF1C2-E1A6-4389-AECA-94D7F1E3BAE4}" srcOrd="1" destOrd="0" presId="urn:microsoft.com/office/officeart/2005/8/layout/chevron2"/>
    <dgm:cxn modelId="{2CE88176-350A-4C11-A338-7EC28C67B179}" type="presParOf" srcId="{38BC0A9A-65FA-48A1-9184-CDDDF6B7FF7D}" destId="{60B93713-BA1F-455B-B4F6-6B32BE202A1A}" srcOrd="5" destOrd="0" presId="urn:microsoft.com/office/officeart/2005/8/layout/chevron2"/>
    <dgm:cxn modelId="{B1FF9748-18B9-4F9E-B67A-DB5B66F14095}" type="presParOf" srcId="{38BC0A9A-65FA-48A1-9184-CDDDF6B7FF7D}" destId="{A1854425-672E-4788-82B9-89663122EEB1}" srcOrd="6" destOrd="0" presId="urn:microsoft.com/office/officeart/2005/8/layout/chevron2"/>
    <dgm:cxn modelId="{FDCFF244-545F-405C-8AF5-94ABFCFB704C}" type="presParOf" srcId="{A1854425-672E-4788-82B9-89663122EEB1}" destId="{29244F4A-A60D-4821-A48D-6A9C327ED69E}" srcOrd="0" destOrd="0" presId="urn:microsoft.com/office/officeart/2005/8/layout/chevron2"/>
    <dgm:cxn modelId="{33A96DC8-1EAB-4D38-AE1C-5832A67D4C0E}" type="presParOf" srcId="{A1854425-672E-4788-82B9-89663122EEB1}" destId="{8933A07F-0D05-46AA-B837-22CD046F8748}" srcOrd="1" destOrd="0" presId="urn:microsoft.com/office/officeart/2005/8/layout/chevron2"/>
    <dgm:cxn modelId="{E6A63A11-5C3D-4BD5-A8FF-AAF11E861DD4}" type="presParOf" srcId="{38BC0A9A-65FA-48A1-9184-CDDDF6B7FF7D}" destId="{CFA325AC-1F0F-4238-866F-27497CF0C521}" srcOrd="7" destOrd="0" presId="urn:microsoft.com/office/officeart/2005/8/layout/chevron2"/>
    <dgm:cxn modelId="{C85233CB-CC81-4509-8BDC-2A92AF04EC69}" type="presParOf" srcId="{38BC0A9A-65FA-48A1-9184-CDDDF6B7FF7D}" destId="{68B44EE9-AE02-4B2C-9791-BE354B4D577F}" srcOrd="8" destOrd="0" presId="urn:microsoft.com/office/officeart/2005/8/layout/chevron2"/>
    <dgm:cxn modelId="{96DCDFB6-BB78-4A26-A634-88D618F9D847}" type="presParOf" srcId="{68B44EE9-AE02-4B2C-9791-BE354B4D577F}" destId="{A3C0B9D2-0BF3-449E-8F9D-133E992EA387}" srcOrd="0" destOrd="0" presId="urn:microsoft.com/office/officeart/2005/8/layout/chevron2"/>
    <dgm:cxn modelId="{E140BB52-051D-4C54-A14D-982B7D56A8CC}" type="presParOf" srcId="{68B44EE9-AE02-4B2C-9791-BE354B4D577F}" destId="{1FEAC68D-16F9-49A3-BE6D-ED6924233FEF}" srcOrd="1" destOrd="0" presId="urn:microsoft.com/office/officeart/2005/8/layout/chevron2"/>
    <dgm:cxn modelId="{1A838EC4-3D41-4175-8C01-3736FCA82E76}" type="presParOf" srcId="{38BC0A9A-65FA-48A1-9184-CDDDF6B7FF7D}" destId="{F6508D5D-6184-45BC-B219-B3AA720FA348}" srcOrd="9" destOrd="0" presId="urn:microsoft.com/office/officeart/2005/8/layout/chevron2"/>
    <dgm:cxn modelId="{08A4ADF5-47F4-4642-B3C6-989EBC835FC0}" type="presParOf" srcId="{38BC0A9A-65FA-48A1-9184-CDDDF6B7FF7D}" destId="{E18911E8-B5BF-416B-B41B-A641136EC84B}" srcOrd="10" destOrd="0" presId="urn:microsoft.com/office/officeart/2005/8/layout/chevron2"/>
    <dgm:cxn modelId="{33DE8A2F-B3BC-430F-AA9B-5F882E6FD4EF}" type="presParOf" srcId="{E18911E8-B5BF-416B-B41B-A641136EC84B}" destId="{2A5CBDB5-C2F3-4BA0-9DBE-987C8F166E1B}" srcOrd="0" destOrd="0" presId="urn:microsoft.com/office/officeart/2005/8/layout/chevron2"/>
    <dgm:cxn modelId="{B5CFD71B-C729-48A5-9A10-B73578A78D5F}" type="presParOf" srcId="{E18911E8-B5BF-416B-B41B-A641136EC84B}" destId="{583C5D79-BD0D-45E4-82BD-7A3E1DB48649}" srcOrd="1" destOrd="0" presId="urn:microsoft.com/office/officeart/2005/8/layout/chevron2"/>
    <dgm:cxn modelId="{3B51A413-CC5F-4AEC-AB10-E81816B28270}" type="presParOf" srcId="{38BC0A9A-65FA-48A1-9184-CDDDF6B7FF7D}" destId="{FBAC9A93-9CE1-44FB-9F59-5526E798CB55}" srcOrd="11" destOrd="0" presId="urn:microsoft.com/office/officeart/2005/8/layout/chevron2"/>
    <dgm:cxn modelId="{5C181821-6970-4ACA-B5BD-683983BD84C4}" type="presParOf" srcId="{38BC0A9A-65FA-48A1-9184-CDDDF6B7FF7D}" destId="{62EC974B-DDBE-472C-8858-7F4731844F93}" srcOrd="12" destOrd="0" presId="urn:microsoft.com/office/officeart/2005/8/layout/chevron2"/>
    <dgm:cxn modelId="{49A18F90-8140-4F2D-9BF5-EEA0B5F394E3}" type="presParOf" srcId="{62EC974B-DDBE-472C-8858-7F4731844F93}" destId="{6D77B192-2D79-42CB-ADB2-3F13EBF3056A}" srcOrd="0" destOrd="0" presId="urn:microsoft.com/office/officeart/2005/8/layout/chevron2"/>
    <dgm:cxn modelId="{A7DF4752-5045-4392-BC95-DDEB63687322}" type="presParOf" srcId="{62EC974B-DDBE-472C-8858-7F4731844F93}" destId="{583FEA1C-3034-40BC-9AAA-FCB707AE59C8}" srcOrd="1" destOrd="0" presId="urn:microsoft.com/office/officeart/2005/8/layout/chevron2"/>
    <dgm:cxn modelId="{DA79A5A9-19C5-47FF-8CB4-718F2633BB27}" type="presParOf" srcId="{38BC0A9A-65FA-48A1-9184-CDDDF6B7FF7D}" destId="{975DCDB3-2B45-4BAD-B084-115B95555902}" srcOrd="13" destOrd="0" presId="urn:microsoft.com/office/officeart/2005/8/layout/chevron2"/>
    <dgm:cxn modelId="{AA4039DE-DE19-45F1-84BA-EF2E7B7F01C4}" type="presParOf" srcId="{38BC0A9A-65FA-48A1-9184-CDDDF6B7FF7D}" destId="{C22D0F7A-A42D-4BE7-AC85-D68DD6869D25}" srcOrd="14" destOrd="0" presId="urn:microsoft.com/office/officeart/2005/8/layout/chevron2"/>
    <dgm:cxn modelId="{38823AC9-651B-4B8C-82B0-95D6DF8617B9}" type="presParOf" srcId="{C22D0F7A-A42D-4BE7-AC85-D68DD6869D25}" destId="{2B250675-97B7-42CA-8C19-66ABBEEC9C21}" srcOrd="0" destOrd="0" presId="urn:microsoft.com/office/officeart/2005/8/layout/chevron2"/>
    <dgm:cxn modelId="{8DE4B270-7B9A-4BDA-9FD9-CD26ABB873DB}" type="presParOf" srcId="{C22D0F7A-A42D-4BE7-AC85-D68DD6869D25}" destId="{08790BBC-8C69-4ED3-892A-C665DC6E1CA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BC27E8-C18B-466F-9DF3-04F81486F6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366BA30-5AAC-455E-963E-2418EC9E4296}">
      <dgm:prSet phldrT="[Text]"/>
      <dgm:spPr/>
      <dgm:t>
        <a:bodyPr/>
        <a:lstStyle/>
        <a:p>
          <a:r>
            <a:rPr lang="en-US" dirty="0" smtClean="0"/>
            <a:t>KESESUAIAN</a:t>
          </a:r>
          <a:endParaRPr lang="en-US" dirty="0"/>
        </a:p>
      </dgm:t>
    </dgm:pt>
    <dgm:pt modelId="{BD34C8DC-B240-4546-A014-BFA22B79A203}" type="parTrans" cxnId="{1B00E833-D6B6-456D-8994-96DB981EF801}">
      <dgm:prSet/>
      <dgm:spPr/>
      <dgm:t>
        <a:bodyPr/>
        <a:lstStyle/>
        <a:p>
          <a:endParaRPr lang="en-US"/>
        </a:p>
      </dgm:t>
    </dgm:pt>
    <dgm:pt modelId="{1A3E7F6B-A6A7-418F-B017-1B3741484B1D}" type="sibTrans" cxnId="{1B00E833-D6B6-456D-8994-96DB981EF801}">
      <dgm:prSet/>
      <dgm:spPr/>
      <dgm:t>
        <a:bodyPr/>
        <a:lstStyle/>
        <a:p>
          <a:endParaRPr lang="en-US"/>
        </a:p>
      </dgm:t>
    </dgm:pt>
    <dgm:pt modelId="{A3B6F41C-95C4-4913-B0D0-9C80922E7AF1}">
      <dgm:prSet phldrT="[Text]"/>
      <dgm:spPr/>
      <dgm:t>
        <a:bodyPr/>
        <a:lstStyle/>
        <a:p>
          <a:r>
            <a:rPr lang="en-US" dirty="0" smtClean="0"/>
            <a:t>KEJELASAN SAJIAN</a:t>
          </a:r>
          <a:endParaRPr lang="en-US" dirty="0"/>
        </a:p>
      </dgm:t>
    </dgm:pt>
    <dgm:pt modelId="{3DA4EDDA-98F5-4ABB-A8D4-19072B4E2B87}" type="parTrans" cxnId="{85C54ADD-93EE-46B9-BBC9-FE1865E1A4CC}">
      <dgm:prSet/>
      <dgm:spPr/>
      <dgm:t>
        <a:bodyPr/>
        <a:lstStyle/>
        <a:p>
          <a:endParaRPr lang="en-US"/>
        </a:p>
      </dgm:t>
    </dgm:pt>
    <dgm:pt modelId="{9DA92DCF-A4D7-499B-BA48-91E0550ED15B}" type="sibTrans" cxnId="{85C54ADD-93EE-46B9-BBC9-FE1865E1A4CC}">
      <dgm:prSet/>
      <dgm:spPr/>
      <dgm:t>
        <a:bodyPr/>
        <a:lstStyle/>
        <a:p>
          <a:endParaRPr lang="en-US"/>
        </a:p>
      </dgm:t>
    </dgm:pt>
    <dgm:pt modelId="{DBFAB105-386A-4DDE-AF6D-21E116F3E4BE}">
      <dgm:prSet phldrT="[Text]"/>
      <dgm:spPr/>
      <dgm:t>
        <a:bodyPr/>
        <a:lstStyle/>
        <a:p>
          <a:r>
            <a:rPr lang="en-US" dirty="0" smtClean="0"/>
            <a:t>KEMUDAHAN AKSES</a:t>
          </a:r>
          <a:endParaRPr lang="en-US" dirty="0"/>
        </a:p>
      </dgm:t>
    </dgm:pt>
    <dgm:pt modelId="{72E8F5F6-E047-4C4A-8A3A-E60E04D336B2}" type="parTrans" cxnId="{38A7719A-8A3F-4BAB-836B-38F472B7C8A3}">
      <dgm:prSet/>
      <dgm:spPr/>
      <dgm:t>
        <a:bodyPr/>
        <a:lstStyle/>
        <a:p>
          <a:endParaRPr lang="en-US"/>
        </a:p>
      </dgm:t>
    </dgm:pt>
    <dgm:pt modelId="{28139F74-9448-49A6-8B97-D160C6B85A75}" type="sibTrans" cxnId="{38A7719A-8A3F-4BAB-836B-38F472B7C8A3}">
      <dgm:prSet/>
      <dgm:spPr/>
      <dgm:t>
        <a:bodyPr/>
        <a:lstStyle/>
        <a:p>
          <a:endParaRPr lang="en-US"/>
        </a:p>
      </dgm:t>
    </dgm:pt>
    <dgm:pt modelId="{719432CA-25EE-497A-AEEA-AB1267195615}">
      <dgm:prSet phldrT="[Text]"/>
      <dgm:spPr/>
      <dgm:t>
        <a:bodyPr/>
        <a:lstStyle/>
        <a:p>
          <a:r>
            <a:rPr lang="en-US" dirty="0" smtClean="0"/>
            <a:t>KETERJANGKAUAN</a:t>
          </a:r>
          <a:endParaRPr lang="en-US" dirty="0"/>
        </a:p>
      </dgm:t>
    </dgm:pt>
    <dgm:pt modelId="{6C51963D-A9E1-4EB4-85E5-B2381DF5540A}" type="parTrans" cxnId="{29532D72-803B-4A73-9DD1-84A7CE0FA6A8}">
      <dgm:prSet/>
      <dgm:spPr/>
      <dgm:t>
        <a:bodyPr/>
        <a:lstStyle/>
        <a:p>
          <a:endParaRPr lang="en-US"/>
        </a:p>
      </dgm:t>
    </dgm:pt>
    <dgm:pt modelId="{3A8E432D-1D9E-4472-AEDF-3DB9A9D700B5}" type="sibTrans" cxnId="{29532D72-803B-4A73-9DD1-84A7CE0FA6A8}">
      <dgm:prSet/>
      <dgm:spPr/>
      <dgm:t>
        <a:bodyPr/>
        <a:lstStyle/>
        <a:p>
          <a:endParaRPr lang="en-US"/>
        </a:p>
      </dgm:t>
    </dgm:pt>
    <dgm:pt modelId="{9BD61E58-8E96-4E87-866A-52B50EB6DE1C}">
      <dgm:prSet phldrT="[Text]"/>
      <dgm:spPr/>
      <dgm:t>
        <a:bodyPr/>
        <a:lstStyle/>
        <a:p>
          <a:r>
            <a:rPr lang="en-US" dirty="0" smtClean="0"/>
            <a:t>KETERSEDIAAN</a:t>
          </a:r>
          <a:endParaRPr lang="en-US" dirty="0"/>
        </a:p>
      </dgm:t>
    </dgm:pt>
    <dgm:pt modelId="{84A742D9-6EA0-47FE-843F-4C8105EF8C5F}" type="parTrans" cxnId="{52DD2ACF-FBF4-4BCA-8352-155437B5E921}">
      <dgm:prSet/>
      <dgm:spPr/>
      <dgm:t>
        <a:bodyPr/>
        <a:lstStyle/>
        <a:p>
          <a:endParaRPr lang="en-US"/>
        </a:p>
      </dgm:t>
    </dgm:pt>
    <dgm:pt modelId="{898D6AAA-9998-4CE0-BFDB-FE4FD0799438}" type="sibTrans" cxnId="{52DD2ACF-FBF4-4BCA-8352-155437B5E921}">
      <dgm:prSet/>
      <dgm:spPr/>
      <dgm:t>
        <a:bodyPr/>
        <a:lstStyle/>
        <a:p>
          <a:endParaRPr lang="en-US"/>
        </a:p>
      </dgm:t>
    </dgm:pt>
    <dgm:pt modelId="{79B1D164-5E93-4230-9F66-07A60782DBE4}">
      <dgm:prSet phldrT="[Text]"/>
      <dgm:spPr/>
      <dgm:t>
        <a:bodyPr/>
        <a:lstStyle/>
        <a:p>
          <a:r>
            <a:rPr lang="en-US" dirty="0" smtClean="0"/>
            <a:t>KUALITAS</a:t>
          </a:r>
          <a:endParaRPr lang="en-US" dirty="0"/>
        </a:p>
      </dgm:t>
    </dgm:pt>
    <dgm:pt modelId="{CEE1CD22-E463-4EFA-BA5C-7EB7A5482127}" type="parTrans" cxnId="{80A6712B-70F1-4288-A54E-FAC6B1BD4A46}">
      <dgm:prSet/>
      <dgm:spPr/>
      <dgm:t>
        <a:bodyPr/>
        <a:lstStyle/>
        <a:p>
          <a:endParaRPr lang="en-US"/>
        </a:p>
      </dgm:t>
    </dgm:pt>
    <dgm:pt modelId="{0EEC329C-5C18-4097-9BF8-A9FD9C2911A6}" type="sibTrans" cxnId="{80A6712B-70F1-4288-A54E-FAC6B1BD4A46}">
      <dgm:prSet/>
      <dgm:spPr/>
      <dgm:t>
        <a:bodyPr/>
        <a:lstStyle/>
        <a:p>
          <a:endParaRPr lang="en-US"/>
        </a:p>
      </dgm:t>
    </dgm:pt>
    <dgm:pt modelId="{669A8837-C9C0-4000-A13A-4BEEEF617584}">
      <dgm:prSet phldrT="[Text]"/>
      <dgm:spPr/>
      <dgm:t>
        <a:bodyPr/>
        <a:lstStyle/>
        <a:p>
          <a:r>
            <a:rPr lang="en-US" dirty="0" smtClean="0"/>
            <a:t>ADA ALTERNATIF</a:t>
          </a:r>
          <a:endParaRPr lang="en-US" dirty="0"/>
        </a:p>
      </dgm:t>
    </dgm:pt>
    <dgm:pt modelId="{FC4F09CF-5556-4706-9762-012BC30B2B44}" type="parTrans" cxnId="{92EBAAB6-AF46-48A6-92A2-AA59D870EA29}">
      <dgm:prSet/>
      <dgm:spPr/>
      <dgm:t>
        <a:bodyPr/>
        <a:lstStyle/>
        <a:p>
          <a:endParaRPr lang="en-US"/>
        </a:p>
      </dgm:t>
    </dgm:pt>
    <dgm:pt modelId="{430F2A8F-727F-49F8-B74B-47F567C31DEF}" type="sibTrans" cxnId="{92EBAAB6-AF46-48A6-92A2-AA59D870EA29}">
      <dgm:prSet/>
      <dgm:spPr/>
      <dgm:t>
        <a:bodyPr/>
        <a:lstStyle/>
        <a:p>
          <a:endParaRPr lang="en-US"/>
        </a:p>
      </dgm:t>
    </dgm:pt>
    <dgm:pt modelId="{27A8AD7D-0A78-400D-8ED6-492632AB436B}">
      <dgm:prSet phldrT="[Text]"/>
      <dgm:spPr/>
      <dgm:t>
        <a:bodyPr/>
        <a:lstStyle/>
        <a:p>
          <a:r>
            <a:rPr lang="en-US" dirty="0" smtClean="0"/>
            <a:t>INTERAKTIVITAS</a:t>
          </a:r>
          <a:endParaRPr lang="en-US" dirty="0"/>
        </a:p>
      </dgm:t>
    </dgm:pt>
    <dgm:pt modelId="{3F672376-1B94-4C46-9CB1-FCAC0B1EE22A}" type="parTrans" cxnId="{C2387723-6068-4C03-8675-292CA0C19098}">
      <dgm:prSet/>
      <dgm:spPr/>
      <dgm:t>
        <a:bodyPr/>
        <a:lstStyle/>
        <a:p>
          <a:endParaRPr lang="en-US"/>
        </a:p>
      </dgm:t>
    </dgm:pt>
    <dgm:pt modelId="{E5638F10-60B1-4BC3-AA6E-566D770FB53B}" type="sibTrans" cxnId="{C2387723-6068-4C03-8675-292CA0C19098}">
      <dgm:prSet/>
      <dgm:spPr/>
      <dgm:t>
        <a:bodyPr/>
        <a:lstStyle/>
        <a:p>
          <a:endParaRPr lang="en-US"/>
        </a:p>
      </dgm:t>
    </dgm:pt>
    <dgm:pt modelId="{F1608773-7221-4D40-83BB-C0A9AFEAAFA7}">
      <dgm:prSet phldrT="[Text]"/>
      <dgm:spPr/>
      <dgm:t>
        <a:bodyPr/>
        <a:lstStyle/>
        <a:p>
          <a:r>
            <a:rPr lang="en-US" dirty="0" smtClean="0"/>
            <a:t>KEBARUAN</a:t>
          </a:r>
          <a:endParaRPr lang="en-US" dirty="0"/>
        </a:p>
      </dgm:t>
    </dgm:pt>
    <dgm:pt modelId="{16156E98-188A-4A4A-9D10-7D7357EB452D}" type="parTrans" cxnId="{D926247A-32F1-4B80-8B69-195C0CFEB20A}">
      <dgm:prSet/>
      <dgm:spPr/>
      <dgm:t>
        <a:bodyPr/>
        <a:lstStyle/>
        <a:p>
          <a:endParaRPr lang="en-US"/>
        </a:p>
      </dgm:t>
    </dgm:pt>
    <dgm:pt modelId="{5106C2DB-B20C-4F42-A9B3-819CE57086E1}" type="sibTrans" cxnId="{D926247A-32F1-4B80-8B69-195C0CFEB20A}">
      <dgm:prSet/>
      <dgm:spPr/>
      <dgm:t>
        <a:bodyPr/>
        <a:lstStyle/>
        <a:p>
          <a:endParaRPr lang="en-US"/>
        </a:p>
      </dgm:t>
    </dgm:pt>
    <dgm:pt modelId="{5B41EE08-7EAC-4A5A-AE7B-670BC2A7EEFB}">
      <dgm:prSet phldrT="[Text]"/>
      <dgm:spPr/>
      <dgm:t>
        <a:bodyPr/>
        <a:lstStyle/>
        <a:p>
          <a:r>
            <a:rPr lang="en-US" dirty="0" smtClean="0"/>
            <a:t>ORGANISASI</a:t>
          </a:r>
          <a:endParaRPr lang="en-US" dirty="0"/>
        </a:p>
      </dgm:t>
    </dgm:pt>
    <dgm:pt modelId="{EB0B1B23-224A-40F8-86B6-DF7C26FF8D0C}" type="parTrans" cxnId="{3884ECEC-4E6C-4106-A211-295DEDE74E14}">
      <dgm:prSet/>
      <dgm:spPr/>
      <dgm:t>
        <a:bodyPr/>
        <a:lstStyle/>
        <a:p>
          <a:endParaRPr lang="en-US"/>
        </a:p>
      </dgm:t>
    </dgm:pt>
    <dgm:pt modelId="{843D7051-41E4-4502-8F77-ADB30C283A87}" type="sibTrans" cxnId="{3884ECEC-4E6C-4106-A211-295DEDE74E14}">
      <dgm:prSet/>
      <dgm:spPr/>
      <dgm:t>
        <a:bodyPr/>
        <a:lstStyle/>
        <a:p>
          <a:endParaRPr lang="en-US"/>
        </a:p>
      </dgm:t>
    </dgm:pt>
    <dgm:pt modelId="{6C0B8832-91EB-4984-BE00-8544F37FC91F}">
      <dgm:prSet phldrT="[Text]"/>
      <dgm:spPr/>
      <dgm:t>
        <a:bodyPr/>
        <a:lstStyle/>
        <a:p>
          <a:r>
            <a:rPr lang="en-US" dirty="0" smtClean="0"/>
            <a:t>BERORIENTASI SISWA</a:t>
          </a:r>
          <a:endParaRPr lang="en-US" dirty="0"/>
        </a:p>
      </dgm:t>
    </dgm:pt>
    <dgm:pt modelId="{66D0BB61-EF7E-4D24-8F32-525634490140}" type="parTrans" cxnId="{6A8EE727-277A-4220-9548-5386D3D17004}">
      <dgm:prSet/>
      <dgm:spPr/>
      <dgm:t>
        <a:bodyPr/>
        <a:lstStyle/>
        <a:p>
          <a:endParaRPr lang="en-US"/>
        </a:p>
      </dgm:t>
    </dgm:pt>
    <dgm:pt modelId="{B1E3D1D2-5FD9-46D5-B81A-D61359F301D6}" type="sibTrans" cxnId="{6A8EE727-277A-4220-9548-5386D3D17004}">
      <dgm:prSet/>
      <dgm:spPr/>
      <dgm:t>
        <a:bodyPr/>
        <a:lstStyle/>
        <a:p>
          <a:endParaRPr lang="en-US"/>
        </a:p>
      </dgm:t>
    </dgm:pt>
    <dgm:pt modelId="{FFCFAA65-FD5A-475F-AF39-323795260980}" type="pres">
      <dgm:prSet presAssocID="{EEBC27E8-C18B-466F-9DF3-04F81486F671}" presName="diagram" presStyleCnt="0">
        <dgm:presLayoutVars>
          <dgm:dir/>
          <dgm:resizeHandles val="exact"/>
        </dgm:presLayoutVars>
      </dgm:prSet>
      <dgm:spPr/>
      <dgm:t>
        <a:bodyPr/>
        <a:lstStyle/>
        <a:p>
          <a:endParaRPr lang="id-ID"/>
        </a:p>
      </dgm:t>
    </dgm:pt>
    <dgm:pt modelId="{807BE719-7009-4B46-9882-CFA11CF2C8B3}" type="pres">
      <dgm:prSet presAssocID="{0366BA30-5AAC-455E-963E-2418EC9E4296}" presName="node" presStyleLbl="node1" presStyleIdx="0" presStyleCnt="11">
        <dgm:presLayoutVars>
          <dgm:bulletEnabled val="1"/>
        </dgm:presLayoutVars>
      </dgm:prSet>
      <dgm:spPr/>
      <dgm:t>
        <a:bodyPr/>
        <a:lstStyle/>
        <a:p>
          <a:endParaRPr lang="id-ID"/>
        </a:p>
      </dgm:t>
    </dgm:pt>
    <dgm:pt modelId="{92EA267A-1BF4-4E25-A225-F7E54E68893A}" type="pres">
      <dgm:prSet presAssocID="{1A3E7F6B-A6A7-418F-B017-1B3741484B1D}" presName="sibTrans" presStyleCnt="0"/>
      <dgm:spPr/>
    </dgm:pt>
    <dgm:pt modelId="{9D107F4D-746E-455A-B4A5-E8F10B5D8ECA}" type="pres">
      <dgm:prSet presAssocID="{A3B6F41C-95C4-4913-B0D0-9C80922E7AF1}" presName="node" presStyleLbl="node1" presStyleIdx="1" presStyleCnt="11">
        <dgm:presLayoutVars>
          <dgm:bulletEnabled val="1"/>
        </dgm:presLayoutVars>
      </dgm:prSet>
      <dgm:spPr/>
      <dgm:t>
        <a:bodyPr/>
        <a:lstStyle/>
        <a:p>
          <a:endParaRPr lang="id-ID"/>
        </a:p>
      </dgm:t>
    </dgm:pt>
    <dgm:pt modelId="{E517619F-605F-4B6E-A9B6-9912132C3795}" type="pres">
      <dgm:prSet presAssocID="{9DA92DCF-A4D7-499B-BA48-91E0550ED15B}" presName="sibTrans" presStyleCnt="0"/>
      <dgm:spPr/>
    </dgm:pt>
    <dgm:pt modelId="{E6BC6EAB-517B-45CB-8577-5B95689C1DFF}" type="pres">
      <dgm:prSet presAssocID="{DBFAB105-386A-4DDE-AF6D-21E116F3E4BE}" presName="node" presStyleLbl="node1" presStyleIdx="2" presStyleCnt="11">
        <dgm:presLayoutVars>
          <dgm:bulletEnabled val="1"/>
        </dgm:presLayoutVars>
      </dgm:prSet>
      <dgm:spPr/>
      <dgm:t>
        <a:bodyPr/>
        <a:lstStyle/>
        <a:p>
          <a:endParaRPr lang="id-ID"/>
        </a:p>
      </dgm:t>
    </dgm:pt>
    <dgm:pt modelId="{711E8165-3DA8-4F5E-B45C-943B1655F544}" type="pres">
      <dgm:prSet presAssocID="{28139F74-9448-49A6-8B97-D160C6B85A75}" presName="sibTrans" presStyleCnt="0"/>
      <dgm:spPr/>
    </dgm:pt>
    <dgm:pt modelId="{EEB3D1F4-3665-462A-AF7D-E3D7308CC9D8}" type="pres">
      <dgm:prSet presAssocID="{719432CA-25EE-497A-AEEA-AB1267195615}" presName="node" presStyleLbl="node1" presStyleIdx="3" presStyleCnt="11">
        <dgm:presLayoutVars>
          <dgm:bulletEnabled val="1"/>
        </dgm:presLayoutVars>
      </dgm:prSet>
      <dgm:spPr/>
      <dgm:t>
        <a:bodyPr/>
        <a:lstStyle/>
        <a:p>
          <a:endParaRPr lang="id-ID"/>
        </a:p>
      </dgm:t>
    </dgm:pt>
    <dgm:pt modelId="{AA2C3CBF-04C7-4C7A-90DF-8B55C55F7BA0}" type="pres">
      <dgm:prSet presAssocID="{3A8E432D-1D9E-4472-AEDF-3DB9A9D700B5}" presName="sibTrans" presStyleCnt="0"/>
      <dgm:spPr/>
    </dgm:pt>
    <dgm:pt modelId="{74351BCE-09E6-497B-A62D-0D5D10E385DC}" type="pres">
      <dgm:prSet presAssocID="{9BD61E58-8E96-4E87-866A-52B50EB6DE1C}" presName="node" presStyleLbl="node1" presStyleIdx="4" presStyleCnt="11">
        <dgm:presLayoutVars>
          <dgm:bulletEnabled val="1"/>
        </dgm:presLayoutVars>
      </dgm:prSet>
      <dgm:spPr/>
      <dgm:t>
        <a:bodyPr/>
        <a:lstStyle/>
        <a:p>
          <a:endParaRPr lang="id-ID"/>
        </a:p>
      </dgm:t>
    </dgm:pt>
    <dgm:pt modelId="{B65C19F2-6C02-4B6C-9E8A-16CF929E538E}" type="pres">
      <dgm:prSet presAssocID="{898D6AAA-9998-4CE0-BFDB-FE4FD0799438}" presName="sibTrans" presStyleCnt="0"/>
      <dgm:spPr/>
    </dgm:pt>
    <dgm:pt modelId="{249A439E-0F3C-476B-954C-3D58F5F3A20C}" type="pres">
      <dgm:prSet presAssocID="{79B1D164-5E93-4230-9F66-07A60782DBE4}" presName="node" presStyleLbl="node1" presStyleIdx="5" presStyleCnt="11">
        <dgm:presLayoutVars>
          <dgm:bulletEnabled val="1"/>
        </dgm:presLayoutVars>
      </dgm:prSet>
      <dgm:spPr/>
      <dgm:t>
        <a:bodyPr/>
        <a:lstStyle/>
        <a:p>
          <a:endParaRPr lang="id-ID"/>
        </a:p>
      </dgm:t>
    </dgm:pt>
    <dgm:pt modelId="{9BDE555E-BE41-49DD-AD4C-86DB50BADE60}" type="pres">
      <dgm:prSet presAssocID="{0EEC329C-5C18-4097-9BF8-A9FD9C2911A6}" presName="sibTrans" presStyleCnt="0"/>
      <dgm:spPr/>
    </dgm:pt>
    <dgm:pt modelId="{9FCCF971-7235-4230-A330-B77DBBD6749E}" type="pres">
      <dgm:prSet presAssocID="{669A8837-C9C0-4000-A13A-4BEEEF617584}" presName="node" presStyleLbl="node1" presStyleIdx="6" presStyleCnt="11">
        <dgm:presLayoutVars>
          <dgm:bulletEnabled val="1"/>
        </dgm:presLayoutVars>
      </dgm:prSet>
      <dgm:spPr/>
      <dgm:t>
        <a:bodyPr/>
        <a:lstStyle/>
        <a:p>
          <a:endParaRPr lang="id-ID"/>
        </a:p>
      </dgm:t>
    </dgm:pt>
    <dgm:pt modelId="{ACD80F3A-6B0C-4CCE-8550-BB59AFE6F378}" type="pres">
      <dgm:prSet presAssocID="{430F2A8F-727F-49F8-B74B-47F567C31DEF}" presName="sibTrans" presStyleCnt="0"/>
      <dgm:spPr/>
    </dgm:pt>
    <dgm:pt modelId="{4F828F3F-C741-44C3-AF2C-4466EC9899CB}" type="pres">
      <dgm:prSet presAssocID="{27A8AD7D-0A78-400D-8ED6-492632AB436B}" presName="node" presStyleLbl="node1" presStyleIdx="7" presStyleCnt="11">
        <dgm:presLayoutVars>
          <dgm:bulletEnabled val="1"/>
        </dgm:presLayoutVars>
      </dgm:prSet>
      <dgm:spPr/>
      <dgm:t>
        <a:bodyPr/>
        <a:lstStyle/>
        <a:p>
          <a:endParaRPr lang="en-US"/>
        </a:p>
      </dgm:t>
    </dgm:pt>
    <dgm:pt modelId="{0864743A-3715-436D-A9FF-C4F434BB5C55}" type="pres">
      <dgm:prSet presAssocID="{E5638F10-60B1-4BC3-AA6E-566D770FB53B}" presName="sibTrans" presStyleCnt="0"/>
      <dgm:spPr/>
    </dgm:pt>
    <dgm:pt modelId="{869B2426-6B97-404D-AF3A-B0C54B54DDCF}" type="pres">
      <dgm:prSet presAssocID="{5B41EE08-7EAC-4A5A-AE7B-670BC2A7EEFB}" presName="node" presStyleLbl="node1" presStyleIdx="8" presStyleCnt="11">
        <dgm:presLayoutVars>
          <dgm:bulletEnabled val="1"/>
        </dgm:presLayoutVars>
      </dgm:prSet>
      <dgm:spPr/>
      <dgm:t>
        <a:bodyPr/>
        <a:lstStyle/>
        <a:p>
          <a:endParaRPr lang="id-ID"/>
        </a:p>
      </dgm:t>
    </dgm:pt>
    <dgm:pt modelId="{63CCC01B-10DD-4C49-B111-77FDC0FCE78C}" type="pres">
      <dgm:prSet presAssocID="{843D7051-41E4-4502-8F77-ADB30C283A87}" presName="sibTrans" presStyleCnt="0"/>
      <dgm:spPr/>
    </dgm:pt>
    <dgm:pt modelId="{707A90E6-F335-4D43-B7D7-259CEB13C1A2}" type="pres">
      <dgm:prSet presAssocID="{F1608773-7221-4D40-83BB-C0A9AFEAAFA7}" presName="node" presStyleLbl="node1" presStyleIdx="9" presStyleCnt="11">
        <dgm:presLayoutVars>
          <dgm:bulletEnabled val="1"/>
        </dgm:presLayoutVars>
      </dgm:prSet>
      <dgm:spPr/>
      <dgm:t>
        <a:bodyPr/>
        <a:lstStyle/>
        <a:p>
          <a:endParaRPr lang="id-ID"/>
        </a:p>
      </dgm:t>
    </dgm:pt>
    <dgm:pt modelId="{43195CB4-5917-47FA-9162-7424E14E48CE}" type="pres">
      <dgm:prSet presAssocID="{5106C2DB-B20C-4F42-A9B3-819CE57086E1}" presName="sibTrans" presStyleCnt="0"/>
      <dgm:spPr/>
    </dgm:pt>
    <dgm:pt modelId="{A0A4FF77-60FD-44FD-9A4A-4855CE3DFFB7}" type="pres">
      <dgm:prSet presAssocID="{6C0B8832-91EB-4984-BE00-8544F37FC91F}" presName="node" presStyleLbl="node1" presStyleIdx="10" presStyleCnt="11">
        <dgm:presLayoutVars>
          <dgm:bulletEnabled val="1"/>
        </dgm:presLayoutVars>
      </dgm:prSet>
      <dgm:spPr/>
      <dgm:t>
        <a:bodyPr/>
        <a:lstStyle/>
        <a:p>
          <a:endParaRPr lang="id-ID"/>
        </a:p>
      </dgm:t>
    </dgm:pt>
  </dgm:ptLst>
  <dgm:cxnLst>
    <dgm:cxn modelId="{DE3BD934-E828-4331-9CA3-3F6B9906FC2C}" type="presOf" srcId="{A3B6F41C-95C4-4913-B0D0-9C80922E7AF1}" destId="{9D107F4D-746E-455A-B4A5-E8F10B5D8ECA}" srcOrd="0" destOrd="0" presId="urn:microsoft.com/office/officeart/2005/8/layout/default"/>
    <dgm:cxn modelId="{6A8EE727-277A-4220-9548-5386D3D17004}" srcId="{EEBC27E8-C18B-466F-9DF3-04F81486F671}" destId="{6C0B8832-91EB-4984-BE00-8544F37FC91F}" srcOrd="10" destOrd="0" parTransId="{66D0BB61-EF7E-4D24-8F32-525634490140}" sibTransId="{B1E3D1D2-5FD9-46D5-B81A-D61359F301D6}"/>
    <dgm:cxn modelId="{A5358A6F-8F65-4519-A51E-769198358239}" type="presOf" srcId="{27A8AD7D-0A78-400D-8ED6-492632AB436B}" destId="{4F828F3F-C741-44C3-AF2C-4466EC9899CB}" srcOrd="0" destOrd="0" presId="urn:microsoft.com/office/officeart/2005/8/layout/default"/>
    <dgm:cxn modelId="{D8B491EC-8F7C-4B77-834C-6150BC8E188F}" type="presOf" srcId="{DBFAB105-386A-4DDE-AF6D-21E116F3E4BE}" destId="{E6BC6EAB-517B-45CB-8577-5B95689C1DFF}" srcOrd="0" destOrd="0" presId="urn:microsoft.com/office/officeart/2005/8/layout/default"/>
    <dgm:cxn modelId="{1B00E833-D6B6-456D-8994-96DB981EF801}" srcId="{EEBC27E8-C18B-466F-9DF3-04F81486F671}" destId="{0366BA30-5AAC-455E-963E-2418EC9E4296}" srcOrd="0" destOrd="0" parTransId="{BD34C8DC-B240-4546-A014-BFA22B79A203}" sibTransId="{1A3E7F6B-A6A7-418F-B017-1B3741484B1D}"/>
    <dgm:cxn modelId="{0FB4B15C-8C3B-4ECB-B36A-961165CE25FD}" type="presOf" srcId="{0366BA30-5AAC-455E-963E-2418EC9E4296}" destId="{807BE719-7009-4B46-9882-CFA11CF2C8B3}" srcOrd="0" destOrd="0" presId="urn:microsoft.com/office/officeart/2005/8/layout/default"/>
    <dgm:cxn modelId="{D926247A-32F1-4B80-8B69-195C0CFEB20A}" srcId="{EEBC27E8-C18B-466F-9DF3-04F81486F671}" destId="{F1608773-7221-4D40-83BB-C0A9AFEAAFA7}" srcOrd="9" destOrd="0" parTransId="{16156E98-188A-4A4A-9D10-7D7357EB452D}" sibTransId="{5106C2DB-B20C-4F42-A9B3-819CE57086E1}"/>
    <dgm:cxn modelId="{C2387723-6068-4C03-8675-292CA0C19098}" srcId="{EEBC27E8-C18B-466F-9DF3-04F81486F671}" destId="{27A8AD7D-0A78-400D-8ED6-492632AB436B}" srcOrd="7" destOrd="0" parTransId="{3F672376-1B94-4C46-9CB1-FCAC0B1EE22A}" sibTransId="{E5638F10-60B1-4BC3-AA6E-566D770FB53B}"/>
    <dgm:cxn modelId="{38A7719A-8A3F-4BAB-836B-38F472B7C8A3}" srcId="{EEBC27E8-C18B-466F-9DF3-04F81486F671}" destId="{DBFAB105-386A-4DDE-AF6D-21E116F3E4BE}" srcOrd="2" destOrd="0" parTransId="{72E8F5F6-E047-4C4A-8A3A-E60E04D336B2}" sibTransId="{28139F74-9448-49A6-8B97-D160C6B85A75}"/>
    <dgm:cxn modelId="{3D488ADC-3319-4872-AC65-F7C9CF53F95E}" type="presOf" srcId="{669A8837-C9C0-4000-A13A-4BEEEF617584}" destId="{9FCCF971-7235-4230-A330-B77DBBD6749E}" srcOrd="0" destOrd="0" presId="urn:microsoft.com/office/officeart/2005/8/layout/default"/>
    <dgm:cxn modelId="{3884ECEC-4E6C-4106-A211-295DEDE74E14}" srcId="{EEBC27E8-C18B-466F-9DF3-04F81486F671}" destId="{5B41EE08-7EAC-4A5A-AE7B-670BC2A7EEFB}" srcOrd="8" destOrd="0" parTransId="{EB0B1B23-224A-40F8-86B6-DF7C26FF8D0C}" sibTransId="{843D7051-41E4-4502-8F77-ADB30C283A87}"/>
    <dgm:cxn modelId="{80A6712B-70F1-4288-A54E-FAC6B1BD4A46}" srcId="{EEBC27E8-C18B-466F-9DF3-04F81486F671}" destId="{79B1D164-5E93-4230-9F66-07A60782DBE4}" srcOrd="5" destOrd="0" parTransId="{CEE1CD22-E463-4EFA-BA5C-7EB7A5482127}" sibTransId="{0EEC329C-5C18-4097-9BF8-A9FD9C2911A6}"/>
    <dgm:cxn modelId="{16D4ABDE-646A-4534-A52C-1A341BB3F73A}" type="presOf" srcId="{79B1D164-5E93-4230-9F66-07A60782DBE4}" destId="{249A439E-0F3C-476B-954C-3D58F5F3A20C}" srcOrd="0" destOrd="0" presId="urn:microsoft.com/office/officeart/2005/8/layout/default"/>
    <dgm:cxn modelId="{695FD88F-37C7-426A-9468-808DC3F1CEA5}" type="presOf" srcId="{9BD61E58-8E96-4E87-866A-52B50EB6DE1C}" destId="{74351BCE-09E6-497B-A62D-0D5D10E385DC}" srcOrd="0" destOrd="0" presId="urn:microsoft.com/office/officeart/2005/8/layout/default"/>
    <dgm:cxn modelId="{E267A536-A1D4-40A7-97B7-412F79361A7B}" type="presOf" srcId="{5B41EE08-7EAC-4A5A-AE7B-670BC2A7EEFB}" destId="{869B2426-6B97-404D-AF3A-B0C54B54DDCF}" srcOrd="0" destOrd="0" presId="urn:microsoft.com/office/officeart/2005/8/layout/default"/>
    <dgm:cxn modelId="{465A06D9-54A7-4B4A-9E80-14B3D31FC2FD}" type="presOf" srcId="{719432CA-25EE-497A-AEEA-AB1267195615}" destId="{EEB3D1F4-3665-462A-AF7D-E3D7308CC9D8}" srcOrd="0" destOrd="0" presId="urn:microsoft.com/office/officeart/2005/8/layout/default"/>
    <dgm:cxn modelId="{52DD2ACF-FBF4-4BCA-8352-155437B5E921}" srcId="{EEBC27E8-C18B-466F-9DF3-04F81486F671}" destId="{9BD61E58-8E96-4E87-866A-52B50EB6DE1C}" srcOrd="4" destOrd="0" parTransId="{84A742D9-6EA0-47FE-843F-4C8105EF8C5F}" sibTransId="{898D6AAA-9998-4CE0-BFDB-FE4FD0799438}"/>
    <dgm:cxn modelId="{92EBAAB6-AF46-48A6-92A2-AA59D870EA29}" srcId="{EEBC27E8-C18B-466F-9DF3-04F81486F671}" destId="{669A8837-C9C0-4000-A13A-4BEEEF617584}" srcOrd="6" destOrd="0" parTransId="{FC4F09CF-5556-4706-9762-012BC30B2B44}" sibTransId="{430F2A8F-727F-49F8-B74B-47F567C31DEF}"/>
    <dgm:cxn modelId="{E9699C6B-B0BD-4E6A-8F19-5A8A2414A569}" type="presOf" srcId="{6C0B8832-91EB-4984-BE00-8544F37FC91F}" destId="{A0A4FF77-60FD-44FD-9A4A-4855CE3DFFB7}" srcOrd="0" destOrd="0" presId="urn:microsoft.com/office/officeart/2005/8/layout/default"/>
    <dgm:cxn modelId="{A91CD49D-F6FC-47C9-BE9E-4F4963DA2029}" type="presOf" srcId="{F1608773-7221-4D40-83BB-C0A9AFEAAFA7}" destId="{707A90E6-F335-4D43-B7D7-259CEB13C1A2}" srcOrd="0" destOrd="0" presId="urn:microsoft.com/office/officeart/2005/8/layout/default"/>
    <dgm:cxn modelId="{29532D72-803B-4A73-9DD1-84A7CE0FA6A8}" srcId="{EEBC27E8-C18B-466F-9DF3-04F81486F671}" destId="{719432CA-25EE-497A-AEEA-AB1267195615}" srcOrd="3" destOrd="0" parTransId="{6C51963D-A9E1-4EB4-85E5-B2381DF5540A}" sibTransId="{3A8E432D-1D9E-4472-AEDF-3DB9A9D700B5}"/>
    <dgm:cxn modelId="{85C54ADD-93EE-46B9-BBC9-FE1865E1A4CC}" srcId="{EEBC27E8-C18B-466F-9DF3-04F81486F671}" destId="{A3B6F41C-95C4-4913-B0D0-9C80922E7AF1}" srcOrd="1" destOrd="0" parTransId="{3DA4EDDA-98F5-4ABB-A8D4-19072B4E2B87}" sibTransId="{9DA92DCF-A4D7-499B-BA48-91E0550ED15B}"/>
    <dgm:cxn modelId="{69924745-1D01-4807-9172-B0418F7BA17F}" type="presOf" srcId="{EEBC27E8-C18B-466F-9DF3-04F81486F671}" destId="{FFCFAA65-FD5A-475F-AF39-323795260980}" srcOrd="0" destOrd="0" presId="urn:microsoft.com/office/officeart/2005/8/layout/default"/>
    <dgm:cxn modelId="{3BE2437A-359F-49A3-B00C-B5DECEC63A6B}" type="presParOf" srcId="{FFCFAA65-FD5A-475F-AF39-323795260980}" destId="{807BE719-7009-4B46-9882-CFA11CF2C8B3}" srcOrd="0" destOrd="0" presId="urn:microsoft.com/office/officeart/2005/8/layout/default"/>
    <dgm:cxn modelId="{A503BE4F-9B3B-4812-9905-4224E695D40E}" type="presParOf" srcId="{FFCFAA65-FD5A-475F-AF39-323795260980}" destId="{92EA267A-1BF4-4E25-A225-F7E54E68893A}" srcOrd="1" destOrd="0" presId="urn:microsoft.com/office/officeart/2005/8/layout/default"/>
    <dgm:cxn modelId="{418B4BEC-23CB-4614-9451-702B5E24E485}" type="presParOf" srcId="{FFCFAA65-FD5A-475F-AF39-323795260980}" destId="{9D107F4D-746E-455A-B4A5-E8F10B5D8ECA}" srcOrd="2" destOrd="0" presId="urn:microsoft.com/office/officeart/2005/8/layout/default"/>
    <dgm:cxn modelId="{394C13A7-AC15-4286-9B06-789A552D15F3}" type="presParOf" srcId="{FFCFAA65-FD5A-475F-AF39-323795260980}" destId="{E517619F-605F-4B6E-A9B6-9912132C3795}" srcOrd="3" destOrd="0" presId="urn:microsoft.com/office/officeart/2005/8/layout/default"/>
    <dgm:cxn modelId="{CF21CE37-8834-4F11-BE52-35BE27951AC4}" type="presParOf" srcId="{FFCFAA65-FD5A-475F-AF39-323795260980}" destId="{E6BC6EAB-517B-45CB-8577-5B95689C1DFF}" srcOrd="4" destOrd="0" presId="urn:microsoft.com/office/officeart/2005/8/layout/default"/>
    <dgm:cxn modelId="{2B8B29AD-22D1-45D6-BD2C-9DD71DC47981}" type="presParOf" srcId="{FFCFAA65-FD5A-475F-AF39-323795260980}" destId="{711E8165-3DA8-4F5E-B45C-943B1655F544}" srcOrd="5" destOrd="0" presId="urn:microsoft.com/office/officeart/2005/8/layout/default"/>
    <dgm:cxn modelId="{0641944C-67E2-4E55-9BAC-5DFE3AB0F485}" type="presParOf" srcId="{FFCFAA65-FD5A-475F-AF39-323795260980}" destId="{EEB3D1F4-3665-462A-AF7D-E3D7308CC9D8}" srcOrd="6" destOrd="0" presId="urn:microsoft.com/office/officeart/2005/8/layout/default"/>
    <dgm:cxn modelId="{230E1273-E0EF-41AD-9644-4C367870E1FC}" type="presParOf" srcId="{FFCFAA65-FD5A-475F-AF39-323795260980}" destId="{AA2C3CBF-04C7-4C7A-90DF-8B55C55F7BA0}" srcOrd="7" destOrd="0" presId="urn:microsoft.com/office/officeart/2005/8/layout/default"/>
    <dgm:cxn modelId="{435872F9-1FAC-4B53-AFEF-6CD4F3B20F27}" type="presParOf" srcId="{FFCFAA65-FD5A-475F-AF39-323795260980}" destId="{74351BCE-09E6-497B-A62D-0D5D10E385DC}" srcOrd="8" destOrd="0" presId="urn:microsoft.com/office/officeart/2005/8/layout/default"/>
    <dgm:cxn modelId="{CAA3341C-8A45-45AD-8620-948A2B97C0FA}" type="presParOf" srcId="{FFCFAA65-FD5A-475F-AF39-323795260980}" destId="{B65C19F2-6C02-4B6C-9E8A-16CF929E538E}" srcOrd="9" destOrd="0" presId="urn:microsoft.com/office/officeart/2005/8/layout/default"/>
    <dgm:cxn modelId="{3B8EEAA6-53C8-45A0-B7FA-DCC9F3276817}" type="presParOf" srcId="{FFCFAA65-FD5A-475F-AF39-323795260980}" destId="{249A439E-0F3C-476B-954C-3D58F5F3A20C}" srcOrd="10" destOrd="0" presId="urn:microsoft.com/office/officeart/2005/8/layout/default"/>
    <dgm:cxn modelId="{B3F6D8CD-2B96-43D5-9F59-F14033ED0155}" type="presParOf" srcId="{FFCFAA65-FD5A-475F-AF39-323795260980}" destId="{9BDE555E-BE41-49DD-AD4C-86DB50BADE60}" srcOrd="11" destOrd="0" presId="urn:microsoft.com/office/officeart/2005/8/layout/default"/>
    <dgm:cxn modelId="{B31E668E-6D63-4169-BF89-C16FE0ECB277}" type="presParOf" srcId="{FFCFAA65-FD5A-475F-AF39-323795260980}" destId="{9FCCF971-7235-4230-A330-B77DBBD6749E}" srcOrd="12" destOrd="0" presId="urn:microsoft.com/office/officeart/2005/8/layout/default"/>
    <dgm:cxn modelId="{60FFB00D-61C4-4F4F-A91C-26F735EAA1AD}" type="presParOf" srcId="{FFCFAA65-FD5A-475F-AF39-323795260980}" destId="{ACD80F3A-6B0C-4CCE-8550-BB59AFE6F378}" srcOrd="13" destOrd="0" presId="urn:microsoft.com/office/officeart/2005/8/layout/default"/>
    <dgm:cxn modelId="{09346CA0-C735-40A5-A28A-41FC6935DBAA}" type="presParOf" srcId="{FFCFAA65-FD5A-475F-AF39-323795260980}" destId="{4F828F3F-C741-44C3-AF2C-4466EC9899CB}" srcOrd="14" destOrd="0" presId="urn:microsoft.com/office/officeart/2005/8/layout/default"/>
    <dgm:cxn modelId="{9E5541DD-51A0-4D90-BEE4-C7080B5A4916}" type="presParOf" srcId="{FFCFAA65-FD5A-475F-AF39-323795260980}" destId="{0864743A-3715-436D-A9FF-C4F434BB5C55}" srcOrd="15" destOrd="0" presId="urn:microsoft.com/office/officeart/2005/8/layout/default"/>
    <dgm:cxn modelId="{9DA3CE26-E0D4-4F58-B61C-57D3CA868275}" type="presParOf" srcId="{FFCFAA65-FD5A-475F-AF39-323795260980}" destId="{869B2426-6B97-404D-AF3A-B0C54B54DDCF}" srcOrd="16" destOrd="0" presId="urn:microsoft.com/office/officeart/2005/8/layout/default"/>
    <dgm:cxn modelId="{97AEEC52-7AE4-4E0F-8C34-F5D043B9C228}" type="presParOf" srcId="{FFCFAA65-FD5A-475F-AF39-323795260980}" destId="{63CCC01B-10DD-4C49-B111-77FDC0FCE78C}" srcOrd="17" destOrd="0" presId="urn:microsoft.com/office/officeart/2005/8/layout/default"/>
    <dgm:cxn modelId="{13A1DAA6-D06A-4BFE-808D-1D45731F719B}" type="presParOf" srcId="{FFCFAA65-FD5A-475F-AF39-323795260980}" destId="{707A90E6-F335-4D43-B7D7-259CEB13C1A2}" srcOrd="18" destOrd="0" presId="urn:microsoft.com/office/officeart/2005/8/layout/default"/>
    <dgm:cxn modelId="{D65427AB-8489-4B60-B799-AA8497172AAF}" type="presParOf" srcId="{FFCFAA65-FD5A-475F-AF39-323795260980}" destId="{43195CB4-5917-47FA-9162-7424E14E48CE}" srcOrd="19" destOrd="0" presId="urn:microsoft.com/office/officeart/2005/8/layout/default"/>
    <dgm:cxn modelId="{24EDDF51-2771-4CD5-A86F-CF31723400D1}" type="presParOf" srcId="{FFCFAA65-FD5A-475F-AF39-323795260980}" destId="{A0A4FF77-60FD-44FD-9A4A-4855CE3DFFB7}"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A733EE-C2F0-4B12-A53D-307B6B9DFD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7FA88BE-BA30-45E4-B0E7-190EF9F0521D}">
      <dgm:prSet phldrT="[Text]"/>
      <dgm:spPr/>
      <dgm:t>
        <a:bodyPr/>
        <a:lstStyle/>
        <a:p>
          <a:r>
            <a:rPr lang="en-US" dirty="0" smtClean="0"/>
            <a:t>MEMINIMALISIR NOISE</a:t>
          </a:r>
          <a:endParaRPr lang="en-US" dirty="0"/>
        </a:p>
      </dgm:t>
    </dgm:pt>
    <dgm:pt modelId="{80EF0D70-4C93-4EC8-BB1F-B65E6AEE23C9}" type="parTrans" cxnId="{C73F6298-629C-4421-8991-822F486DB0EE}">
      <dgm:prSet/>
      <dgm:spPr/>
      <dgm:t>
        <a:bodyPr/>
        <a:lstStyle/>
        <a:p>
          <a:endParaRPr lang="en-US"/>
        </a:p>
      </dgm:t>
    </dgm:pt>
    <dgm:pt modelId="{4C8957A4-E0C6-4DE2-A9DA-CF387D5AE330}" type="sibTrans" cxnId="{C73F6298-629C-4421-8991-822F486DB0EE}">
      <dgm:prSet/>
      <dgm:spPr/>
      <dgm:t>
        <a:bodyPr/>
        <a:lstStyle/>
        <a:p>
          <a:endParaRPr lang="en-US"/>
        </a:p>
      </dgm:t>
    </dgm:pt>
    <dgm:pt modelId="{130A6F84-136F-4524-840F-529A77DC7704}">
      <dgm:prSet phldrT="[Text]"/>
      <dgm:spPr/>
      <dgm:t>
        <a:bodyPr/>
        <a:lstStyle/>
        <a:p>
          <a:r>
            <a:rPr lang="en-US" dirty="0" smtClean="0"/>
            <a:t>PSIKOLOGIS, FISIK, BUDAYA, NORMA, KEPERCAYAAN</a:t>
          </a:r>
          <a:endParaRPr lang="en-US" dirty="0"/>
        </a:p>
      </dgm:t>
    </dgm:pt>
    <dgm:pt modelId="{80143859-112D-4C5D-9D3E-6A33C84059DF}" type="parTrans" cxnId="{BBFAB596-8C03-4AB5-BB3D-3A61FA2C7EF8}">
      <dgm:prSet/>
      <dgm:spPr/>
      <dgm:t>
        <a:bodyPr/>
        <a:lstStyle/>
        <a:p>
          <a:endParaRPr lang="en-US"/>
        </a:p>
      </dgm:t>
    </dgm:pt>
    <dgm:pt modelId="{3A7C8927-6C62-4FA3-8BE3-DC31E135D6E8}" type="sibTrans" cxnId="{BBFAB596-8C03-4AB5-BB3D-3A61FA2C7EF8}">
      <dgm:prSet/>
      <dgm:spPr/>
      <dgm:t>
        <a:bodyPr/>
        <a:lstStyle/>
        <a:p>
          <a:endParaRPr lang="en-US"/>
        </a:p>
      </dgm:t>
    </dgm:pt>
    <dgm:pt modelId="{8FE6D42B-C37A-4A1A-AFD7-62FF65A337E9}">
      <dgm:prSet phldrT="[Text]"/>
      <dgm:spPr/>
      <dgm:t>
        <a:bodyPr/>
        <a:lstStyle/>
        <a:p>
          <a:r>
            <a:rPr lang="en-US" dirty="0" smtClean="0"/>
            <a:t>MEMINIMALISIR VERBALISME</a:t>
          </a:r>
          <a:endParaRPr lang="en-US" dirty="0"/>
        </a:p>
      </dgm:t>
    </dgm:pt>
    <dgm:pt modelId="{1A3EA34D-0E63-4BFA-98A9-40F0418C493E}" type="parTrans" cxnId="{18F56F8D-64DD-4047-BFE6-056C485890FE}">
      <dgm:prSet/>
      <dgm:spPr/>
      <dgm:t>
        <a:bodyPr/>
        <a:lstStyle/>
        <a:p>
          <a:endParaRPr lang="en-US"/>
        </a:p>
      </dgm:t>
    </dgm:pt>
    <dgm:pt modelId="{E493D72B-14D0-4568-8C9C-C9ECFE760FED}" type="sibTrans" cxnId="{18F56F8D-64DD-4047-BFE6-056C485890FE}">
      <dgm:prSet/>
      <dgm:spPr/>
      <dgm:t>
        <a:bodyPr/>
        <a:lstStyle/>
        <a:p>
          <a:endParaRPr lang="en-US"/>
        </a:p>
      </dgm:t>
    </dgm:pt>
    <dgm:pt modelId="{EA0292E2-376A-4B1C-BDFE-35D5C1A15344}">
      <dgm:prSet phldrT="[Text]"/>
      <dgm:spPr/>
      <dgm:t>
        <a:bodyPr/>
        <a:lstStyle/>
        <a:p>
          <a:r>
            <a:rPr lang="en-US" dirty="0" smtClean="0"/>
            <a:t>MEMPERMUDAH PROSES BELAJAR, MEMPERJELAS MATERI DENGAN CONTOH KONGKRET</a:t>
          </a:r>
          <a:endParaRPr lang="en-US" dirty="0"/>
        </a:p>
      </dgm:t>
    </dgm:pt>
    <dgm:pt modelId="{D59D8026-4595-48DD-B83B-2EE0ADD3557E}" type="parTrans" cxnId="{FA2682A0-246D-4F5B-A4D3-8BA7C530CD0E}">
      <dgm:prSet/>
      <dgm:spPr/>
      <dgm:t>
        <a:bodyPr/>
        <a:lstStyle/>
        <a:p>
          <a:endParaRPr lang="en-US"/>
        </a:p>
      </dgm:t>
    </dgm:pt>
    <dgm:pt modelId="{1A991D53-3CE1-4EE2-9AB7-1A8D2F176091}" type="sibTrans" cxnId="{FA2682A0-246D-4F5B-A4D3-8BA7C530CD0E}">
      <dgm:prSet/>
      <dgm:spPr/>
      <dgm:t>
        <a:bodyPr/>
        <a:lstStyle/>
        <a:p>
          <a:endParaRPr lang="en-US"/>
        </a:p>
      </dgm:t>
    </dgm:pt>
    <dgm:pt modelId="{E5968191-DB07-4CEB-8E07-D52C5861BC59}">
      <dgm:prSet phldrT="[Text]"/>
      <dgm:spPr/>
      <dgm:t>
        <a:bodyPr/>
        <a:lstStyle/>
        <a:p>
          <a:r>
            <a:rPr lang="en-US" dirty="0" smtClean="0"/>
            <a:t>PEMBELAJARAN MENARIK</a:t>
          </a:r>
          <a:endParaRPr lang="en-US" dirty="0"/>
        </a:p>
      </dgm:t>
    </dgm:pt>
    <dgm:pt modelId="{959369D7-73E1-4B8E-8770-D4EA3F27A8D1}" type="parTrans" cxnId="{358C5E00-7989-4C0E-86BD-145C5AFAC9C4}">
      <dgm:prSet/>
      <dgm:spPr/>
      <dgm:t>
        <a:bodyPr/>
        <a:lstStyle/>
        <a:p>
          <a:endParaRPr lang="en-US"/>
        </a:p>
      </dgm:t>
    </dgm:pt>
    <dgm:pt modelId="{4EB8C33F-3B7B-4BFE-BDD3-81D765E69438}" type="sibTrans" cxnId="{358C5E00-7989-4C0E-86BD-145C5AFAC9C4}">
      <dgm:prSet/>
      <dgm:spPr/>
      <dgm:t>
        <a:bodyPr/>
        <a:lstStyle/>
        <a:p>
          <a:endParaRPr lang="en-US"/>
        </a:p>
      </dgm:t>
    </dgm:pt>
    <dgm:pt modelId="{B85F26FF-20EF-40CF-B079-540A43EA166E}">
      <dgm:prSet phldrT="[Text]"/>
      <dgm:spPr/>
      <dgm:t>
        <a:bodyPr/>
        <a:lstStyle/>
        <a:p>
          <a:r>
            <a:rPr lang="en-US" dirty="0" smtClean="0"/>
            <a:t>MENINGKATKAN EFISIENSI</a:t>
          </a:r>
          <a:endParaRPr lang="en-US" dirty="0"/>
        </a:p>
      </dgm:t>
    </dgm:pt>
    <dgm:pt modelId="{0AB1CDBA-88B7-48DA-B933-458339B6AFB1}" type="parTrans" cxnId="{62DA7406-968C-4AE7-B0C4-06A6CEFF8DA3}">
      <dgm:prSet/>
      <dgm:spPr/>
      <dgm:t>
        <a:bodyPr/>
        <a:lstStyle/>
        <a:p>
          <a:endParaRPr lang="en-US"/>
        </a:p>
      </dgm:t>
    </dgm:pt>
    <dgm:pt modelId="{FA710507-87CA-42A2-80C5-2622109C7524}" type="sibTrans" cxnId="{62DA7406-968C-4AE7-B0C4-06A6CEFF8DA3}">
      <dgm:prSet/>
      <dgm:spPr/>
      <dgm:t>
        <a:bodyPr/>
        <a:lstStyle/>
        <a:p>
          <a:endParaRPr lang="en-US"/>
        </a:p>
      </dgm:t>
    </dgm:pt>
    <dgm:pt modelId="{32503F36-F712-4587-8DCA-225717393A9B}" type="pres">
      <dgm:prSet presAssocID="{DDA733EE-C2F0-4B12-A53D-307B6B9DFDE9}" presName="linear" presStyleCnt="0">
        <dgm:presLayoutVars>
          <dgm:animLvl val="lvl"/>
          <dgm:resizeHandles val="exact"/>
        </dgm:presLayoutVars>
      </dgm:prSet>
      <dgm:spPr/>
      <dgm:t>
        <a:bodyPr/>
        <a:lstStyle/>
        <a:p>
          <a:endParaRPr lang="id-ID"/>
        </a:p>
      </dgm:t>
    </dgm:pt>
    <dgm:pt modelId="{3DBF1F01-3552-4149-8C03-88EFD815C5C2}" type="pres">
      <dgm:prSet presAssocID="{57FA88BE-BA30-45E4-B0E7-190EF9F0521D}" presName="parentText" presStyleLbl="node1" presStyleIdx="0" presStyleCnt="4">
        <dgm:presLayoutVars>
          <dgm:chMax val="0"/>
          <dgm:bulletEnabled val="1"/>
        </dgm:presLayoutVars>
      </dgm:prSet>
      <dgm:spPr/>
      <dgm:t>
        <a:bodyPr/>
        <a:lstStyle/>
        <a:p>
          <a:endParaRPr lang="en-US"/>
        </a:p>
      </dgm:t>
    </dgm:pt>
    <dgm:pt modelId="{D8D3C728-641A-47B6-A4DF-A4E0F7AFFE04}" type="pres">
      <dgm:prSet presAssocID="{57FA88BE-BA30-45E4-B0E7-190EF9F0521D}" presName="childText" presStyleLbl="revTx" presStyleIdx="0" presStyleCnt="2">
        <dgm:presLayoutVars>
          <dgm:bulletEnabled val="1"/>
        </dgm:presLayoutVars>
      </dgm:prSet>
      <dgm:spPr/>
      <dgm:t>
        <a:bodyPr/>
        <a:lstStyle/>
        <a:p>
          <a:endParaRPr lang="en-US"/>
        </a:p>
      </dgm:t>
    </dgm:pt>
    <dgm:pt modelId="{B3EC95B3-2228-49D2-9352-4306D8CA4261}" type="pres">
      <dgm:prSet presAssocID="{8FE6D42B-C37A-4A1A-AFD7-62FF65A337E9}" presName="parentText" presStyleLbl="node1" presStyleIdx="1" presStyleCnt="4">
        <dgm:presLayoutVars>
          <dgm:chMax val="0"/>
          <dgm:bulletEnabled val="1"/>
        </dgm:presLayoutVars>
      </dgm:prSet>
      <dgm:spPr/>
      <dgm:t>
        <a:bodyPr/>
        <a:lstStyle/>
        <a:p>
          <a:endParaRPr lang="en-US"/>
        </a:p>
      </dgm:t>
    </dgm:pt>
    <dgm:pt modelId="{3A343418-177D-4DD8-992D-60F9AE3A0055}" type="pres">
      <dgm:prSet presAssocID="{8FE6D42B-C37A-4A1A-AFD7-62FF65A337E9}" presName="childText" presStyleLbl="revTx" presStyleIdx="1" presStyleCnt="2">
        <dgm:presLayoutVars>
          <dgm:bulletEnabled val="1"/>
        </dgm:presLayoutVars>
      </dgm:prSet>
      <dgm:spPr/>
      <dgm:t>
        <a:bodyPr/>
        <a:lstStyle/>
        <a:p>
          <a:endParaRPr lang="en-US"/>
        </a:p>
      </dgm:t>
    </dgm:pt>
    <dgm:pt modelId="{8657699D-C1BA-4F6E-A251-D1FBDCC4D1EC}" type="pres">
      <dgm:prSet presAssocID="{E5968191-DB07-4CEB-8E07-D52C5861BC59}" presName="parentText" presStyleLbl="node1" presStyleIdx="2" presStyleCnt="4">
        <dgm:presLayoutVars>
          <dgm:chMax val="0"/>
          <dgm:bulletEnabled val="1"/>
        </dgm:presLayoutVars>
      </dgm:prSet>
      <dgm:spPr/>
      <dgm:t>
        <a:bodyPr/>
        <a:lstStyle/>
        <a:p>
          <a:endParaRPr lang="id-ID"/>
        </a:p>
      </dgm:t>
    </dgm:pt>
    <dgm:pt modelId="{E52051BD-9C52-4785-8A81-2553F8A523A0}" type="pres">
      <dgm:prSet presAssocID="{4EB8C33F-3B7B-4BFE-BDD3-81D765E69438}" presName="spacer" presStyleCnt="0"/>
      <dgm:spPr/>
    </dgm:pt>
    <dgm:pt modelId="{DEF0778D-6BF1-4A54-ACB5-F1CAD9435A26}" type="pres">
      <dgm:prSet presAssocID="{B85F26FF-20EF-40CF-B079-540A43EA166E}" presName="parentText" presStyleLbl="node1" presStyleIdx="3" presStyleCnt="4">
        <dgm:presLayoutVars>
          <dgm:chMax val="0"/>
          <dgm:bulletEnabled val="1"/>
        </dgm:presLayoutVars>
      </dgm:prSet>
      <dgm:spPr/>
      <dgm:t>
        <a:bodyPr/>
        <a:lstStyle/>
        <a:p>
          <a:endParaRPr lang="en-US"/>
        </a:p>
      </dgm:t>
    </dgm:pt>
  </dgm:ptLst>
  <dgm:cxnLst>
    <dgm:cxn modelId="{07BBB026-03E0-495B-AEC2-732E64A36A63}" type="presOf" srcId="{130A6F84-136F-4524-840F-529A77DC7704}" destId="{D8D3C728-641A-47B6-A4DF-A4E0F7AFFE04}" srcOrd="0" destOrd="0" presId="urn:microsoft.com/office/officeart/2005/8/layout/vList2"/>
    <dgm:cxn modelId="{358C5E00-7989-4C0E-86BD-145C5AFAC9C4}" srcId="{DDA733EE-C2F0-4B12-A53D-307B6B9DFDE9}" destId="{E5968191-DB07-4CEB-8E07-D52C5861BC59}" srcOrd="2" destOrd="0" parTransId="{959369D7-73E1-4B8E-8770-D4EA3F27A8D1}" sibTransId="{4EB8C33F-3B7B-4BFE-BDD3-81D765E69438}"/>
    <dgm:cxn modelId="{9C2067C1-1E14-4449-A348-585CFFC6C876}" type="presOf" srcId="{57FA88BE-BA30-45E4-B0E7-190EF9F0521D}" destId="{3DBF1F01-3552-4149-8C03-88EFD815C5C2}" srcOrd="0" destOrd="0" presId="urn:microsoft.com/office/officeart/2005/8/layout/vList2"/>
    <dgm:cxn modelId="{09C7CDE1-B67C-422D-81A1-D60051751FE5}" type="presOf" srcId="{EA0292E2-376A-4B1C-BDFE-35D5C1A15344}" destId="{3A343418-177D-4DD8-992D-60F9AE3A0055}" srcOrd="0" destOrd="0" presId="urn:microsoft.com/office/officeart/2005/8/layout/vList2"/>
    <dgm:cxn modelId="{1146E2EB-0845-4930-8D6D-A7C8D8D2D972}" type="presOf" srcId="{DDA733EE-C2F0-4B12-A53D-307B6B9DFDE9}" destId="{32503F36-F712-4587-8DCA-225717393A9B}" srcOrd="0" destOrd="0" presId="urn:microsoft.com/office/officeart/2005/8/layout/vList2"/>
    <dgm:cxn modelId="{FA2682A0-246D-4F5B-A4D3-8BA7C530CD0E}" srcId="{8FE6D42B-C37A-4A1A-AFD7-62FF65A337E9}" destId="{EA0292E2-376A-4B1C-BDFE-35D5C1A15344}" srcOrd="0" destOrd="0" parTransId="{D59D8026-4595-48DD-B83B-2EE0ADD3557E}" sibTransId="{1A991D53-3CE1-4EE2-9AB7-1A8D2F176091}"/>
    <dgm:cxn modelId="{70AB33A1-CBD9-4740-B7A0-5911774A8D91}" type="presOf" srcId="{B85F26FF-20EF-40CF-B079-540A43EA166E}" destId="{DEF0778D-6BF1-4A54-ACB5-F1CAD9435A26}" srcOrd="0" destOrd="0" presId="urn:microsoft.com/office/officeart/2005/8/layout/vList2"/>
    <dgm:cxn modelId="{BBFAB596-8C03-4AB5-BB3D-3A61FA2C7EF8}" srcId="{57FA88BE-BA30-45E4-B0E7-190EF9F0521D}" destId="{130A6F84-136F-4524-840F-529A77DC7704}" srcOrd="0" destOrd="0" parTransId="{80143859-112D-4C5D-9D3E-6A33C84059DF}" sibTransId="{3A7C8927-6C62-4FA3-8BE3-DC31E135D6E8}"/>
    <dgm:cxn modelId="{18F56F8D-64DD-4047-BFE6-056C485890FE}" srcId="{DDA733EE-C2F0-4B12-A53D-307B6B9DFDE9}" destId="{8FE6D42B-C37A-4A1A-AFD7-62FF65A337E9}" srcOrd="1" destOrd="0" parTransId="{1A3EA34D-0E63-4BFA-98A9-40F0418C493E}" sibTransId="{E493D72B-14D0-4568-8C9C-C9ECFE760FED}"/>
    <dgm:cxn modelId="{24B2A3DA-3FA7-4B07-AECA-3B90A570AAA9}" type="presOf" srcId="{E5968191-DB07-4CEB-8E07-D52C5861BC59}" destId="{8657699D-C1BA-4F6E-A251-D1FBDCC4D1EC}" srcOrd="0" destOrd="0" presId="urn:microsoft.com/office/officeart/2005/8/layout/vList2"/>
    <dgm:cxn modelId="{62DA7406-968C-4AE7-B0C4-06A6CEFF8DA3}" srcId="{DDA733EE-C2F0-4B12-A53D-307B6B9DFDE9}" destId="{B85F26FF-20EF-40CF-B079-540A43EA166E}" srcOrd="3" destOrd="0" parTransId="{0AB1CDBA-88B7-48DA-B933-458339B6AFB1}" sibTransId="{FA710507-87CA-42A2-80C5-2622109C7524}"/>
    <dgm:cxn modelId="{F16EBEBE-5FA1-4CE1-9E69-F3D72EAE65AD}" type="presOf" srcId="{8FE6D42B-C37A-4A1A-AFD7-62FF65A337E9}" destId="{B3EC95B3-2228-49D2-9352-4306D8CA4261}" srcOrd="0" destOrd="0" presId="urn:microsoft.com/office/officeart/2005/8/layout/vList2"/>
    <dgm:cxn modelId="{C73F6298-629C-4421-8991-822F486DB0EE}" srcId="{DDA733EE-C2F0-4B12-A53D-307B6B9DFDE9}" destId="{57FA88BE-BA30-45E4-B0E7-190EF9F0521D}" srcOrd="0" destOrd="0" parTransId="{80EF0D70-4C93-4EC8-BB1F-B65E6AEE23C9}" sibTransId="{4C8957A4-E0C6-4DE2-A9DA-CF387D5AE330}"/>
    <dgm:cxn modelId="{C2B29A0D-3CAD-4399-B4F6-D492A1927895}" type="presParOf" srcId="{32503F36-F712-4587-8DCA-225717393A9B}" destId="{3DBF1F01-3552-4149-8C03-88EFD815C5C2}" srcOrd="0" destOrd="0" presId="urn:microsoft.com/office/officeart/2005/8/layout/vList2"/>
    <dgm:cxn modelId="{7A8F106B-110A-426A-AF65-DA45F97D3895}" type="presParOf" srcId="{32503F36-F712-4587-8DCA-225717393A9B}" destId="{D8D3C728-641A-47B6-A4DF-A4E0F7AFFE04}" srcOrd="1" destOrd="0" presId="urn:microsoft.com/office/officeart/2005/8/layout/vList2"/>
    <dgm:cxn modelId="{4F5CA410-9071-4050-9583-9C3A643D0E02}" type="presParOf" srcId="{32503F36-F712-4587-8DCA-225717393A9B}" destId="{B3EC95B3-2228-49D2-9352-4306D8CA4261}" srcOrd="2" destOrd="0" presId="urn:microsoft.com/office/officeart/2005/8/layout/vList2"/>
    <dgm:cxn modelId="{24739F89-175C-4D16-85B7-F201FB2F658B}" type="presParOf" srcId="{32503F36-F712-4587-8DCA-225717393A9B}" destId="{3A343418-177D-4DD8-992D-60F9AE3A0055}" srcOrd="3" destOrd="0" presId="urn:microsoft.com/office/officeart/2005/8/layout/vList2"/>
    <dgm:cxn modelId="{AD46DAE1-355E-497A-8743-2A249523C8E7}" type="presParOf" srcId="{32503F36-F712-4587-8DCA-225717393A9B}" destId="{8657699D-C1BA-4F6E-A251-D1FBDCC4D1EC}" srcOrd="4" destOrd="0" presId="urn:microsoft.com/office/officeart/2005/8/layout/vList2"/>
    <dgm:cxn modelId="{E5CAA058-B34B-4341-BB61-8A1AA3C919E6}" type="presParOf" srcId="{32503F36-F712-4587-8DCA-225717393A9B}" destId="{E52051BD-9C52-4785-8A81-2553F8A523A0}" srcOrd="5" destOrd="0" presId="urn:microsoft.com/office/officeart/2005/8/layout/vList2"/>
    <dgm:cxn modelId="{6AECDCDF-695A-4C4F-92FD-E93E25895503}" type="presParOf" srcId="{32503F36-F712-4587-8DCA-225717393A9B}" destId="{DEF0778D-6BF1-4A54-ACB5-F1CAD9435A2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3917D-C3B7-413B-8CE6-0AF6170A1463}">
      <dsp:nvSpPr>
        <dsp:cNvPr id="0" name=""/>
        <dsp:cNvSpPr/>
      </dsp:nvSpPr>
      <dsp:spPr>
        <a:xfrm>
          <a:off x="2546940" y="1442005"/>
          <a:ext cx="378011" cy="373890"/>
        </a:xfrm>
        <a:custGeom>
          <a:avLst/>
          <a:gdLst/>
          <a:ahLst/>
          <a:cxnLst/>
          <a:rect l="0" t="0" r="0" b="0"/>
          <a:pathLst>
            <a:path>
              <a:moveTo>
                <a:pt x="0" y="0"/>
              </a:moveTo>
              <a:lnTo>
                <a:pt x="189005" y="0"/>
              </a:lnTo>
              <a:lnTo>
                <a:pt x="189005" y="373890"/>
              </a:lnTo>
              <a:lnTo>
                <a:pt x="378011" y="373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22653" y="1615658"/>
        <a:ext cx="26584" cy="26584"/>
      </dsp:txXfrm>
    </dsp:sp>
    <dsp:sp modelId="{4A990D99-4622-486A-AADA-8B10A098BCCA}">
      <dsp:nvSpPr>
        <dsp:cNvPr id="0" name=""/>
        <dsp:cNvSpPr/>
      </dsp:nvSpPr>
      <dsp:spPr>
        <a:xfrm>
          <a:off x="2546940" y="1442005"/>
          <a:ext cx="387267" cy="1014557"/>
        </a:xfrm>
        <a:custGeom>
          <a:avLst/>
          <a:gdLst/>
          <a:ahLst/>
          <a:cxnLst/>
          <a:rect l="0" t="0" r="0" b="0"/>
          <a:pathLst>
            <a:path>
              <a:moveTo>
                <a:pt x="0" y="0"/>
              </a:moveTo>
              <a:lnTo>
                <a:pt x="193633" y="0"/>
              </a:lnTo>
              <a:lnTo>
                <a:pt x="193633" y="1014557"/>
              </a:lnTo>
              <a:lnTo>
                <a:pt x="387267" y="1014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13425" y="1922135"/>
        <a:ext cx="54297" cy="54297"/>
      </dsp:txXfrm>
    </dsp:sp>
    <dsp:sp modelId="{F9B0E871-A324-433F-95D9-2905DFBE0323}">
      <dsp:nvSpPr>
        <dsp:cNvPr id="0" name=""/>
        <dsp:cNvSpPr/>
      </dsp:nvSpPr>
      <dsp:spPr>
        <a:xfrm>
          <a:off x="2546940" y="1099529"/>
          <a:ext cx="359463" cy="342476"/>
        </a:xfrm>
        <a:custGeom>
          <a:avLst/>
          <a:gdLst/>
          <a:ahLst/>
          <a:cxnLst/>
          <a:rect l="0" t="0" r="0" b="0"/>
          <a:pathLst>
            <a:path>
              <a:moveTo>
                <a:pt x="0" y="342476"/>
              </a:moveTo>
              <a:lnTo>
                <a:pt x="179731" y="342476"/>
              </a:lnTo>
              <a:lnTo>
                <a:pt x="179731" y="0"/>
              </a:lnTo>
              <a:lnTo>
                <a:pt x="3594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14259" y="1258355"/>
        <a:ext cx="24824" cy="24824"/>
      </dsp:txXfrm>
    </dsp:sp>
    <dsp:sp modelId="{8ACEF125-4CBA-4DE6-82D3-AC666AA33591}">
      <dsp:nvSpPr>
        <dsp:cNvPr id="0" name=""/>
        <dsp:cNvSpPr/>
      </dsp:nvSpPr>
      <dsp:spPr>
        <a:xfrm>
          <a:off x="2546940" y="414576"/>
          <a:ext cx="359463" cy="1027428"/>
        </a:xfrm>
        <a:custGeom>
          <a:avLst/>
          <a:gdLst/>
          <a:ahLst/>
          <a:cxnLst/>
          <a:rect l="0" t="0" r="0" b="0"/>
          <a:pathLst>
            <a:path>
              <a:moveTo>
                <a:pt x="0" y="1027428"/>
              </a:moveTo>
              <a:lnTo>
                <a:pt x="179731" y="1027428"/>
              </a:lnTo>
              <a:lnTo>
                <a:pt x="179731" y="0"/>
              </a:lnTo>
              <a:lnTo>
                <a:pt x="3594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99459" y="901078"/>
        <a:ext cx="54424" cy="54424"/>
      </dsp:txXfrm>
    </dsp:sp>
    <dsp:sp modelId="{95C05040-9BD0-4CCE-9FA2-2199C4B0A99D}">
      <dsp:nvSpPr>
        <dsp:cNvPr id="0" name=""/>
        <dsp:cNvSpPr/>
      </dsp:nvSpPr>
      <dsp:spPr>
        <a:xfrm rot="16200000">
          <a:off x="830953" y="1168024"/>
          <a:ext cx="2884011" cy="547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STRUKTUR KEMAMPUAN</a:t>
          </a:r>
          <a:endParaRPr lang="en-US" sz="2200" kern="1200" dirty="0"/>
        </a:p>
      </dsp:txBody>
      <dsp:txXfrm>
        <a:off x="830953" y="1168024"/>
        <a:ext cx="2884011" cy="547962"/>
      </dsp:txXfrm>
    </dsp:sp>
    <dsp:sp modelId="{B0251D21-4DA1-4E1E-93B0-FD36AF20EC71}">
      <dsp:nvSpPr>
        <dsp:cNvPr id="0" name=""/>
        <dsp:cNvSpPr/>
      </dsp:nvSpPr>
      <dsp:spPr>
        <a:xfrm>
          <a:off x="2906403" y="140595"/>
          <a:ext cx="1797315" cy="547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HIRARKIKAL</a:t>
          </a:r>
          <a:endParaRPr lang="en-US" sz="1800" kern="1200" dirty="0"/>
        </a:p>
      </dsp:txBody>
      <dsp:txXfrm>
        <a:off x="2906403" y="140595"/>
        <a:ext cx="1797315" cy="547962"/>
      </dsp:txXfrm>
    </dsp:sp>
    <dsp:sp modelId="{6FCE07F7-E341-402E-8F17-3BBBE41752B2}">
      <dsp:nvSpPr>
        <dsp:cNvPr id="0" name=""/>
        <dsp:cNvSpPr/>
      </dsp:nvSpPr>
      <dsp:spPr>
        <a:xfrm>
          <a:off x="2906403" y="825548"/>
          <a:ext cx="1797315" cy="547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PROSEDURAL</a:t>
          </a:r>
          <a:endParaRPr lang="en-US" sz="1800" kern="1200" dirty="0"/>
        </a:p>
      </dsp:txBody>
      <dsp:txXfrm>
        <a:off x="2906403" y="825548"/>
        <a:ext cx="1797315" cy="547962"/>
      </dsp:txXfrm>
    </dsp:sp>
    <dsp:sp modelId="{4E1C3673-CDEA-4505-9161-3F750A3370FF}">
      <dsp:nvSpPr>
        <dsp:cNvPr id="0" name=""/>
        <dsp:cNvSpPr/>
      </dsp:nvSpPr>
      <dsp:spPr>
        <a:xfrm>
          <a:off x="2934207" y="2182581"/>
          <a:ext cx="1797315" cy="547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KOMBINASI</a:t>
          </a:r>
          <a:endParaRPr lang="en-US" sz="1800" kern="1200" dirty="0"/>
        </a:p>
      </dsp:txBody>
      <dsp:txXfrm>
        <a:off x="2934207" y="2182581"/>
        <a:ext cx="1797315" cy="547962"/>
      </dsp:txXfrm>
    </dsp:sp>
    <dsp:sp modelId="{9C1D446B-7367-4F90-A9B1-69EFA505C767}">
      <dsp:nvSpPr>
        <dsp:cNvPr id="0" name=""/>
        <dsp:cNvSpPr/>
      </dsp:nvSpPr>
      <dsp:spPr>
        <a:xfrm>
          <a:off x="2924951" y="1541915"/>
          <a:ext cx="1797315" cy="547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PENGELOMPOKAN</a:t>
          </a:r>
          <a:endParaRPr lang="en-US" sz="1800" kern="1200" dirty="0"/>
        </a:p>
      </dsp:txBody>
      <dsp:txXfrm>
        <a:off x="2924951" y="1541915"/>
        <a:ext cx="1797315" cy="5479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E99A1-E7E3-487D-9AA7-66EA4284439B}">
      <dsp:nvSpPr>
        <dsp:cNvPr id="0" name=""/>
        <dsp:cNvSpPr/>
      </dsp:nvSpPr>
      <dsp:spPr>
        <a:xfrm rot="16200000">
          <a:off x="1179729" y="-1179729"/>
          <a:ext cx="1137660" cy="349711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GARIS</a:t>
          </a:r>
          <a:endParaRPr lang="en-US" sz="2300" kern="1200" dirty="0"/>
        </a:p>
      </dsp:txBody>
      <dsp:txXfrm rot="5400000">
        <a:off x="0" y="0"/>
        <a:ext cx="3497118" cy="853245"/>
      </dsp:txXfrm>
    </dsp:sp>
    <dsp:sp modelId="{5BB75D58-F62D-488F-BD33-F2A13283FCA1}">
      <dsp:nvSpPr>
        <dsp:cNvPr id="0" name=""/>
        <dsp:cNvSpPr/>
      </dsp:nvSpPr>
      <dsp:spPr>
        <a:xfrm>
          <a:off x="3497118" y="0"/>
          <a:ext cx="3497118" cy="113766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BENTUK</a:t>
          </a:r>
          <a:endParaRPr lang="en-US" sz="2300" kern="1200" dirty="0"/>
        </a:p>
      </dsp:txBody>
      <dsp:txXfrm>
        <a:off x="3497118" y="0"/>
        <a:ext cx="3497118" cy="853245"/>
      </dsp:txXfrm>
    </dsp:sp>
    <dsp:sp modelId="{22586C94-EE78-465C-9D3C-D27F6F13AF06}">
      <dsp:nvSpPr>
        <dsp:cNvPr id="0" name=""/>
        <dsp:cNvSpPr/>
      </dsp:nvSpPr>
      <dsp:spPr>
        <a:xfrm rot="10800000">
          <a:off x="0" y="1137660"/>
          <a:ext cx="3497118" cy="113766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WARNA</a:t>
          </a:r>
          <a:endParaRPr lang="en-US" sz="2300" kern="1200" dirty="0"/>
        </a:p>
      </dsp:txBody>
      <dsp:txXfrm rot="10800000">
        <a:off x="0" y="1422075"/>
        <a:ext cx="3497118" cy="853245"/>
      </dsp:txXfrm>
    </dsp:sp>
    <dsp:sp modelId="{243EA269-8AC6-471C-888D-4FAC7A6968E8}">
      <dsp:nvSpPr>
        <dsp:cNvPr id="0" name=""/>
        <dsp:cNvSpPr/>
      </dsp:nvSpPr>
      <dsp:spPr>
        <a:xfrm rot="5400000">
          <a:off x="4676847" y="-42069"/>
          <a:ext cx="1137660" cy="349711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TEKSTUR</a:t>
          </a:r>
          <a:endParaRPr lang="en-US" sz="2300" kern="1200" dirty="0"/>
        </a:p>
      </dsp:txBody>
      <dsp:txXfrm rot="-5400000">
        <a:off x="3497118" y="1422074"/>
        <a:ext cx="3497118" cy="853245"/>
      </dsp:txXfrm>
    </dsp:sp>
    <dsp:sp modelId="{426715A5-1328-4C36-ACBE-1F0B24CD2A38}">
      <dsp:nvSpPr>
        <dsp:cNvPr id="0" name=""/>
        <dsp:cNvSpPr/>
      </dsp:nvSpPr>
      <dsp:spPr>
        <a:xfrm>
          <a:off x="2447982" y="853245"/>
          <a:ext cx="2098270" cy="56883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MEDIA VISUAL</a:t>
          </a:r>
          <a:endParaRPr lang="en-US" sz="2300" kern="1200" dirty="0"/>
        </a:p>
      </dsp:txBody>
      <dsp:txXfrm>
        <a:off x="2475750" y="881013"/>
        <a:ext cx="2042734" cy="5132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DD31E-3734-433A-89F7-1F3026444751}">
      <dsp:nvSpPr>
        <dsp:cNvPr id="0" name=""/>
        <dsp:cNvSpPr/>
      </dsp:nvSpPr>
      <dsp:spPr>
        <a:xfrm>
          <a:off x="774473" y="204048"/>
          <a:ext cx="2302735" cy="7196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7412"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KESEDERHANAN</a:t>
          </a:r>
          <a:endParaRPr lang="en-US" sz="2000" kern="1200" dirty="0"/>
        </a:p>
      </dsp:txBody>
      <dsp:txXfrm>
        <a:off x="774473" y="204048"/>
        <a:ext cx="2302735" cy="719604"/>
      </dsp:txXfrm>
    </dsp:sp>
    <dsp:sp modelId="{B4515B9B-6F7E-4EF2-89F6-475AB8B6BB09}">
      <dsp:nvSpPr>
        <dsp:cNvPr id="0" name=""/>
        <dsp:cNvSpPr/>
      </dsp:nvSpPr>
      <dsp:spPr>
        <a:xfrm>
          <a:off x="678526" y="100105"/>
          <a:ext cx="503723" cy="7555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94BC07-E819-4FE0-92C7-0EA89F1456ED}">
      <dsp:nvSpPr>
        <dsp:cNvPr id="0" name=""/>
        <dsp:cNvSpPr/>
      </dsp:nvSpPr>
      <dsp:spPr>
        <a:xfrm>
          <a:off x="774473" y="1109951"/>
          <a:ext cx="2302735" cy="7196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7412"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PENEKANAN</a:t>
          </a:r>
          <a:endParaRPr lang="en-US" sz="2000" kern="1200" dirty="0"/>
        </a:p>
      </dsp:txBody>
      <dsp:txXfrm>
        <a:off x="774473" y="1109951"/>
        <a:ext cx="2302735" cy="719604"/>
      </dsp:txXfrm>
    </dsp:sp>
    <dsp:sp modelId="{7312F9CD-0697-47BE-A68D-376E41F2C0C4}">
      <dsp:nvSpPr>
        <dsp:cNvPr id="0" name=""/>
        <dsp:cNvSpPr/>
      </dsp:nvSpPr>
      <dsp:spPr>
        <a:xfrm>
          <a:off x="678526" y="1006008"/>
          <a:ext cx="503723" cy="7555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93AB51-89CC-4076-983F-FECC9D5B167E}">
      <dsp:nvSpPr>
        <dsp:cNvPr id="0" name=""/>
        <dsp:cNvSpPr/>
      </dsp:nvSpPr>
      <dsp:spPr>
        <a:xfrm>
          <a:off x="774473" y="2015853"/>
          <a:ext cx="2302735" cy="7196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7412"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KETERPADUAN</a:t>
          </a:r>
          <a:endParaRPr lang="en-US" sz="2000" kern="1200" dirty="0"/>
        </a:p>
      </dsp:txBody>
      <dsp:txXfrm>
        <a:off x="774473" y="2015853"/>
        <a:ext cx="2302735" cy="719604"/>
      </dsp:txXfrm>
    </dsp:sp>
    <dsp:sp modelId="{EB7085CB-8E4B-41A5-A7C2-27CF0AEF0B36}">
      <dsp:nvSpPr>
        <dsp:cNvPr id="0" name=""/>
        <dsp:cNvSpPr/>
      </dsp:nvSpPr>
      <dsp:spPr>
        <a:xfrm>
          <a:off x="678526" y="1911910"/>
          <a:ext cx="503723" cy="7555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A196-C854-49B7-9615-AF17F3B47076}">
      <dsp:nvSpPr>
        <dsp:cNvPr id="0" name=""/>
        <dsp:cNvSpPr/>
      </dsp:nvSpPr>
      <dsp:spPr>
        <a:xfrm>
          <a:off x="0" y="472779"/>
          <a:ext cx="1051560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PEMANFAATAN MEDIA DALAM SITUASI KELAS</a:t>
          </a:r>
          <a:endParaRPr lang="en-US" sz="4200" kern="1200" dirty="0"/>
        </a:p>
      </dsp:txBody>
      <dsp:txXfrm>
        <a:off x="49176" y="521955"/>
        <a:ext cx="10417248" cy="909018"/>
      </dsp:txXfrm>
    </dsp:sp>
    <dsp:sp modelId="{1BBF589B-3C6D-4BF1-BBEB-11CC5A298A69}">
      <dsp:nvSpPr>
        <dsp:cNvPr id="0" name=""/>
        <dsp:cNvSpPr/>
      </dsp:nvSpPr>
      <dsp:spPr>
        <a:xfrm>
          <a:off x="0" y="1480149"/>
          <a:ext cx="10515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smtClean="0"/>
            <a:t>CLASS ROOM SETTING</a:t>
          </a:r>
          <a:endParaRPr lang="en-US" sz="3300" kern="1200" dirty="0"/>
        </a:p>
      </dsp:txBody>
      <dsp:txXfrm>
        <a:off x="0" y="1480149"/>
        <a:ext cx="10515600" cy="695520"/>
      </dsp:txXfrm>
    </dsp:sp>
    <dsp:sp modelId="{F9470A69-EDD4-44DE-9638-3D77BF4A392A}">
      <dsp:nvSpPr>
        <dsp:cNvPr id="0" name=""/>
        <dsp:cNvSpPr/>
      </dsp:nvSpPr>
      <dsp:spPr>
        <a:xfrm>
          <a:off x="0" y="2175669"/>
          <a:ext cx="1051560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PEMANFAATAN MEDIA DI LUAR SITUASI KELAS</a:t>
          </a:r>
          <a:endParaRPr lang="en-US" sz="4200" kern="1200" dirty="0"/>
        </a:p>
      </dsp:txBody>
      <dsp:txXfrm>
        <a:off x="49176" y="2224845"/>
        <a:ext cx="10417248" cy="909018"/>
      </dsp:txXfrm>
    </dsp:sp>
    <dsp:sp modelId="{9E80590A-85A3-4373-B75D-2FA4B8B193FC}">
      <dsp:nvSpPr>
        <dsp:cNvPr id="0" name=""/>
        <dsp:cNvSpPr/>
      </dsp:nvSpPr>
      <dsp:spPr>
        <a:xfrm>
          <a:off x="0" y="3183039"/>
          <a:ext cx="10515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3340" rIns="298704" bIns="53340" numCol="1" spcCol="1270" anchor="t" anchorCtr="0">
          <a:noAutofit/>
        </a:bodyPr>
        <a:lstStyle/>
        <a:p>
          <a:pPr marL="285750" lvl="1" indent="-285750" algn="l" defTabSz="1466850">
            <a:lnSpc>
              <a:spcPct val="90000"/>
            </a:lnSpc>
            <a:spcBef>
              <a:spcPct val="0"/>
            </a:spcBef>
            <a:spcAft>
              <a:spcPct val="20000"/>
            </a:spcAft>
            <a:buChar char="••"/>
          </a:pPr>
          <a:endParaRPr lang="en-US" sz="3300" kern="1200"/>
        </a:p>
      </dsp:txBody>
      <dsp:txXfrm>
        <a:off x="0" y="3183039"/>
        <a:ext cx="10515600"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4ACE8-461E-4658-AD74-AEEA6CCE6D95}">
      <dsp:nvSpPr>
        <dsp:cNvPr id="0" name=""/>
        <dsp:cNvSpPr/>
      </dsp:nvSpPr>
      <dsp:spPr>
        <a:xfrm>
          <a:off x="1831" y="1010990"/>
          <a:ext cx="2049892" cy="7912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4464A-B1BB-4794-BF6F-A8F2999AEF79}">
      <dsp:nvSpPr>
        <dsp:cNvPr id="0" name=""/>
        <dsp:cNvSpPr/>
      </dsp:nvSpPr>
      <dsp:spPr>
        <a:xfrm>
          <a:off x="548469" y="1208805"/>
          <a:ext cx="1731020" cy="791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TUJUAN PEMBELAJARAN</a:t>
          </a:r>
          <a:endParaRPr lang="en-US" sz="1700" kern="1200" dirty="0"/>
        </a:p>
      </dsp:txBody>
      <dsp:txXfrm>
        <a:off x="571644" y="1231980"/>
        <a:ext cx="1684670" cy="744908"/>
      </dsp:txXfrm>
    </dsp:sp>
    <dsp:sp modelId="{BC06F1D2-40E0-4977-AA53-BD8DB6235814}">
      <dsp:nvSpPr>
        <dsp:cNvPr id="0" name=""/>
        <dsp:cNvSpPr/>
      </dsp:nvSpPr>
      <dsp:spPr>
        <a:xfrm>
          <a:off x="2343264" y="1010990"/>
          <a:ext cx="2049892" cy="7912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04603-971E-4F30-B83E-F2F57D10DD23}">
      <dsp:nvSpPr>
        <dsp:cNvPr id="0" name=""/>
        <dsp:cNvSpPr/>
      </dsp:nvSpPr>
      <dsp:spPr>
        <a:xfrm>
          <a:off x="2889902" y="1208805"/>
          <a:ext cx="1731020" cy="791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MATERI</a:t>
          </a:r>
          <a:endParaRPr lang="en-US" sz="1700" kern="1200" dirty="0"/>
        </a:p>
      </dsp:txBody>
      <dsp:txXfrm>
        <a:off x="2913077" y="1231980"/>
        <a:ext cx="1684670" cy="744908"/>
      </dsp:txXfrm>
    </dsp:sp>
    <dsp:sp modelId="{727CE9C5-1A68-420A-8B37-F06D9D6878A6}">
      <dsp:nvSpPr>
        <dsp:cNvPr id="0" name=""/>
        <dsp:cNvSpPr/>
      </dsp:nvSpPr>
      <dsp:spPr>
        <a:xfrm>
          <a:off x="4684697" y="1010990"/>
          <a:ext cx="2049892" cy="7912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32444-4751-4889-84F4-90C6B2CE3094}">
      <dsp:nvSpPr>
        <dsp:cNvPr id="0" name=""/>
        <dsp:cNvSpPr/>
      </dsp:nvSpPr>
      <dsp:spPr>
        <a:xfrm>
          <a:off x="5231335" y="1208805"/>
          <a:ext cx="1731020" cy="791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STRATEGI</a:t>
          </a:r>
          <a:endParaRPr lang="en-US" sz="1700" kern="1200" dirty="0"/>
        </a:p>
      </dsp:txBody>
      <dsp:txXfrm>
        <a:off x="5254510" y="1231980"/>
        <a:ext cx="1684670" cy="744908"/>
      </dsp:txXfrm>
    </dsp:sp>
    <dsp:sp modelId="{CC8DE817-07C9-4282-BC33-25860E39E22A}">
      <dsp:nvSpPr>
        <dsp:cNvPr id="0" name=""/>
        <dsp:cNvSpPr/>
      </dsp:nvSpPr>
      <dsp:spPr>
        <a:xfrm>
          <a:off x="7026130" y="1010990"/>
          <a:ext cx="2049892" cy="7912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FDADE-8360-4F0F-8738-1A4B46D3F8E8}">
      <dsp:nvSpPr>
        <dsp:cNvPr id="0" name=""/>
        <dsp:cNvSpPr/>
      </dsp:nvSpPr>
      <dsp:spPr>
        <a:xfrm>
          <a:off x="7572768" y="1208805"/>
          <a:ext cx="1731020" cy="791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MEDIA &amp; SUMBER</a:t>
          </a:r>
          <a:endParaRPr lang="en-US" sz="2400" b="1" kern="1200" dirty="0">
            <a:solidFill>
              <a:srgbClr val="FF0000"/>
            </a:solidFill>
          </a:endParaRPr>
        </a:p>
      </dsp:txBody>
      <dsp:txXfrm>
        <a:off x="7595943" y="1231980"/>
        <a:ext cx="1684670" cy="744908"/>
      </dsp:txXfrm>
    </dsp:sp>
    <dsp:sp modelId="{B3C4C55C-589A-4D9B-AE82-72771CC137CD}">
      <dsp:nvSpPr>
        <dsp:cNvPr id="0" name=""/>
        <dsp:cNvSpPr/>
      </dsp:nvSpPr>
      <dsp:spPr>
        <a:xfrm>
          <a:off x="9367564" y="1010990"/>
          <a:ext cx="2049892" cy="7912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D6C44-6933-463A-8338-6EAB48DCB0C7}">
      <dsp:nvSpPr>
        <dsp:cNvPr id="0" name=""/>
        <dsp:cNvSpPr/>
      </dsp:nvSpPr>
      <dsp:spPr>
        <a:xfrm>
          <a:off x="9914202" y="1208805"/>
          <a:ext cx="1731020" cy="791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EVALUASI</a:t>
          </a:r>
          <a:endParaRPr lang="en-US" sz="1700" kern="1200" dirty="0"/>
        </a:p>
      </dsp:txBody>
      <dsp:txXfrm>
        <a:off x="9937377" y="1231980"/>
        <a:ext cx="1684670" cy="744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728DF-0DD3-487F-9C1D-66576FA5D8C5}">
      <dsp:nvSpPr>
        <dsp:cNvPr id="0" name=""/>
        <dsp:cNvSpPr/>
      </dsp:nvSpPr>
      <dsp:spPr>
        <a:xfrm rot="10800000">
          <a:off x="1464455" y="986"/>
          <a:ext cx="5196286" cy="622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490"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A = AUDIENCE</a:t>
          </a:r>
          <a:endParaRPr lang="en-US" sz="2800" kern="1200" dirty="0"/>
        </a:p>
      </dsp:txBody>
      <dsp:txXfrm rot="10800000">
        <a:off x="1620071" y="986"/>
        <a:ext cx="5040670" cy="622465"/>
      </dsp:txXfrm>
    </dsp:sp>
    <dsp:sp modelId="{995B92AB-6A90-49F6-BBE4-292495133D1D}">
      <dsp:nvSpPr>
        <dsp:cNvPr id="0" name=""/>
        <dsp:cNvSpPr/>
      </dsp:nvSpPr>
      <dsp:spPr>
        <a:xfrm>
          <a:off x="1153222" y="986"/>
          <a:ext cx="622465" cy="6224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E8233-E3DC-4F4D-A951-589E37D8E908}">
      <dsp:nvSpPr>
        <dsp:cNvPr id="0" name=""/>
        <dsp:cNvSpPr/>
      </dsp:nvSpPr>
      <dsp:spPr>
        <a:xfrm rot="10800000">
          <a:off x="1464455" y="803741"/>
          <a:ext cx="5196286" cy="622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490"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B = BEHAVIOR</a:t>
          </a:r>
          <a:endParaRPr lang="en-US" sz="2800" kern="1200" dirty="0"/>
        </a:p>
      </dsp:txBody>
      <dsp:txXfrm rot="10800000">
        <a:off x="1620071" y="803741"/>
        <a:ext cx="5040670" cy="622465"/>
      </dsp:txXfrm>
    </dsp:sp>
    <dsp:sp modelId="{2250FDE0-3988-4518-87C1-92DCDA84505A}">
      <dsp:nvSpPr>
        <dsp:cNvPr id="0" name=""/>
        <dsp:cNvSpPr/>
      </dsp:nvSpPr>
      <dsp:spPr>
        <a:xfrm>
          <a:off x="1153222" y="803741"/>
          <a:ext cx="622465" cy="6224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4680F8-4EEE-44CA-80EB-2EE0D2E60F31}">
      <dsp:nvSpPr>
        <dsp:cNvPr id="0" name=""/>
        <dsp:cNvSpPr/>
      </dsp:nvSpPr>
      <dsp:spPr>
        <a:xfrm rot="10800000">
          <a:off x="1471314" y="1587062"/>
          <a:ext cx="5196286" cy="622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490"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C = CONDITION</a:t>
          </a:r>
          <a:endParaRPr lang="en-US" sz="2800" kern="1200" dirty="0"/>
        </a:p>
      </dsp:txBody>
      <dsp:txXfrm rot="10800000">
        <a:off x="1626930" y="1587062"/>
        <a:ext cx="5040670" cy="622465"/>
      </dsp:txXfrm>
    </dsp:sp>
    <dsp:sp modelId="{C2C8805E-D53D-4CC4-98E1-1C66E99100A0}">
      <dsp:nvSpPr>
        <dsp:cNvPr id="0" name=""/>
        <dsp:cNvSpPr/>
      </dsp:nvSpPr>
      <dsp:spPr>
        <a:xfrm>
          <a:off x="1153222" y="1606495"/>
          <a:ext cx="622465" cy="6224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FBD4BD-C685-4251-8ABD-653DB39B6853}">
      <dsp:nvSpPr>
        <dsp:cNvPr id="0" name=""/>
        <dsp:cNvSpPr/>
      </dsp:nvSpPr>
      <dsp:spPr>
        <a:xfrm rot="10800000">
          <a:off x="1464455" y="2409249"/>
          <a:ext cx="5196286" cy="622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490"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D = DEGREE</a:t>
          </a:r>
          <a:endParaRPr lang="en-US" sz="2800" kern="1200" dirty="0"/>
        </a:p>
      </dsp:txBody>
      <dsp:txXfrm rot="10800000">
        <a:off x="1620071" y="2409249"/>
        <a:ext cx="5040670" cy="622465"/>
      </dsp:txXfrm>
    </dsp:sp>
    <dsp:sp modelId="{39DB2AA0-739B-40BA-8466-B1B8A1972013}">
      <dsp:nvSpPr>
        <dsp:cNvPr id="0" name=""/>
        <dsp:cNvSpPr/>
      </dsp:nvSpPr>
      <dsp:spPr>
        <a:xfrm>
          <a:off x="1153222" y="2409249"/>
          <a:ext cx="622465" cy="6224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805EE-FDBD-4898-8944-DC3EE10295B2}">
      <dsp:nvSpPr>
        <dsp:cNvPr id="0" name=""/>
        <dsp:cNvSpPr/>
      </dsp:nvSpPr>
      <dsp:spPr>
        <a:xfrm>
          <a:off x="0" y="40294"/>
          <a:ext cx="10568709"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AUDIENCE</a:t>
          </a:r>
          <a:endParaRPr lang="en-US" sz="3300" kern="1200" dirty="0"/>
        </a:p>
      </dsp:txBody>
      <dsp:txXfrm>
        <a:off x="38638" y="78932"/>
        <a:ext cx="10491433" cy="714229"/>
      </dsp:txXfrm>
    </dsp:sp>
    <dsp:sp modelId="{984AF268-44DC-4595-9629-EACE08252A9B}">
      <dsp:nvSpPr>
        <dsp:cNvPr id="0" name=""/>
        <dsp:cNvSpPr/>
      </dsp:nvSpPr>
      <dsp:spPr>
        <a:xfrm>
          <a:off x="0" y="831799"/>
          <a:ext cx="10568709"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55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SASARAN SEBAGAI PEMBELAJAR YANG PERLU DISEBUTKAN SECARA SPESIFIK AGAR JELAS UNTUK SIAPA TUJUAN ITU DIBERIKAN</a:t>
          </a:r>
          <a:endParaRPr lang="en-US" sz="2600" kern="1200" dirty="0"/>
        </a:p>
      </dsp:txBody>
      <dsp:txXfrm>
        <a:off x="0" y="831799"/>
        <a:ext cx="10568709" cy="819720"/>
      </dsp:txXfrm>
    </dsp:sp>
    <dsp:sp modelId="{D18EEA5B-44FE-4319-A007-42A744EC5542}">
      <dsp:nvSpPr>
        <dsp:cNvPr id="0" name=""/>
        <dsp:cNvSpPr/>
      </dsp:nvSpPr>
      <dsp:spPr>
        <a:xfrm>
          <a:off x="0" y="1598156"/>
          <a:ext cx="10568709"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BEHAVIOR</a:t>
          </a:r>
          <a:endParaRPr lang="en-US" sz="3300" kern="1200" dirty="0"/>
        </a:p>
      </dsp:txBody>
      <dsp:txXfrm>
        <a:off x="38638" y="1636794"/>
        <a:ext cx="10491433" cy="714229"/>
      </dsp:txXfrm>
    </dsp:sp>
    <dsp:sp modelId="{27DD394E-50EF-4D86-A499-F8BC084C9DBE}">
      <dsp:nvSpPr>
        <dsp:cNvPr id="0" name=""/>
        <dsp:cNvSpPr/>
      </dsp:nvSpPr>
      <dsp:spPr>
        <a:xfrm>
          <a:off x="0" y="2390769"/>
          <a:ext cx="10568709"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55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PERILAKU SPESIFIK YANG DIHARAPKAN DILAKUKAN ATAU DIMUNCULKAN SISWA SETELAH PEMBELAJARAN BERLANGSUNG</a:t>
          </a:r>
          <a:endParaRPr lang="en-US" sz="2600" kern="1200" dirty="0"/>
        </a:p>
      </dsp:txBody>
      <dsp:txXfrm>
        <a:off x="0" y="2390769"/>
        <a:ext cx="10568709" cy="819720"/>
      </dsp:txXfrm>
    </dsp:sp>
    <dsp:sp modelId="{ACA3B4C6-E327-4187-AD50-2BA2A5611D18}">
      <dsp:nvSpPr>
        <dsp:cNvPr id="0" name=""/>
        <dsp:cNvSpPr/>
      </dsp:nvSpPr>
      <dsp:spPr>
        <a:xfrm>
          <a:off x="0" y="3209381"/>
          <a:ext cx="10568709"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CONDITION</a:t>
          </a:r>
          <a:endParaRPr lang="en-US" sz="3300" kern="1200" dirty="0"/>
        </a:p>
      </dsp:txBody>
      <dsp:txXfrm>
        <a:off x="38638" y="3248019"/>
        <a:ext cx="10491433" cy="714229"/>
      </dsp:txXfrm>
    </dsp:sp>
    <dsp:sp modelId="{F434AF0D-9B26-4790-A8A2-B7A2B430EF0E}">
      <dsp:nvSpPr>
        <dsp:cNvPr id="0" name=""/>
        <dsp:cNvSpPr/>
      </dsp:nvSpPr>
      <dsp:spPr>
        <a:xfrm>
          <a:off x="0" y="4001994"/>
          <a:ext cx="10568709"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55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KEADAAN YANG HARUS DIPENUHI ATAU DIKERJAKAN SISWA PADA SAAT DILAKUKAN PEMBELAJARAN</a:t>
          </a:r>
          <a:endParaRPr lang="en-US" sz="2600" kern="1200" dirty="0"/>
        </a:p>
      </dsp:txBody>
      <dsp:txXfrm>
        <a:off x="0" y="4001994"/>
        <a:ext cx="10568709" cy="819720"/>
      </dsp:txXfrm>
    </dsp:sp>
    <dsp:sp modelId="{7EE82A1A-8156-448A-8A72-DBC31BD3D999}">
      <dsp:nvSpPr>
        <dsp:cNvPr id="0" name=""/>
        <dsp:cNvSpPr/>
      </dsp:nvSpPr>
      <dsp:spPr>
        <a:xfrm>
          <a:off x="0" y="4820606"/>
          <a:ext cx="10568709"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DEGREE</a:t>
          </a:r>
          <a:endParaRPr lang="en-US" sz="3300" kern="1200" dirty="0"/>
        </a:p>
      </dsp:txBody>
      <dsp:txXfrm>
        <a:off x="38638" y="4859244"/>
        <a:ext cx="10491433" cy="714229"/>
      </dsp:txXfrm>
    </dsp:sp>
    <dsp:sp modelId="{A92AB659-9981-4FE3-90A6-6C78389173E8}">
      <dsp:nvSpPr>
        <dsp:cNvPr id="0" name=""/>
        <dsp:cNvSpPr/>
      </dsp:nvSpPr>
      <dsp:spPr>
        <a:xfrm>
          <a:off x="0" y="5613219"/>
          <a:ext cx="10568709"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55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BATAS MINIMAL TINGKAT KEBERHASILAN TERENDAH YANG HARUS DIPENUHI DALAM MENCAPAI PERILAKU YANG DIHARAPKAN</a:t>
          </a:r>
          <a:endParaRPr lang="en-US" sz="2600" kern="1200" dirty="0"/>
        </a:p>
      </dsp:txBody>
      <dsp:txXfrm>
        <a:off x="0" y="5613219"/>
        <a:ext cx="10568709" cy="819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22E4-30FE-431D-A565-AD0045DD00A6}">
      <dsp:nvSpPr>
        <dsp:cNvPr id="0" name=""/>
        <dsp:cNvSpPr/>
      </dsp:nvSpPr>
      <dsp:spPr>
        <a:xfrm>
          <a:off x="3001" y="23365"/>
          <a:ext cx="2926772"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KOGNITIF</a:t>
          </a:r>
          <a:endParaRPr lang="en-US" sz="2600" kern="1200" dirty="0"/>
        </a:p>
      </dsp:txBody>
      <dsp:txXfrm>
        <a:off x="3001" y="23365"/>
        <a:ext cx="2926772" cy="748800"/>
      </dsp:txXfrm>
    </dsp:sp>
    <dsp:sp modelId="{3CB35146-4F24-49AB-B685-E43F678FDA44}">
      <dsp:nvSpPr>
        <dsp:cNvPr id="0" name=""/>
        <dsp:cNvSpPr/>
      </dsp:nvSpPr>
      <dsp:spPr>
        <a:xfrm>
          <a:off x="3001" y="772165"/>
          <a:ext cx="2926772" cy="18645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KONSEP</a:t>
          </a:r>
          <a:endParaRPr lang="en-US" sz="2600" kern="1200" dirty="0"/>
        </a:p>
        <a:p>
          <a:pPr marL="228600" lvl="1" indent="-228600" algn="l" defTabSz="1155700">
            <a:lnSpc>
              <a:spcPct val="90000"/>
            </a:lnSpc>
            <a:spcBef>
              <a:spcPct val="0"/>
            </a:spcBef>
            <a:spcAft>
              <a:spcPct val="15000"/>
            </a:spcAft>
            <a:buChar char="••"/>
          </a:pPr>
          <a:r>
            <a:rPr lang="en-US" sz="2600" kern="1200" dirty="0" smtClean="0"/>
            <a:t>PRINSIP</a:t>
          </a:r>
          <a:endParaRPr lang="en-US" sz="2600" kern="1200" dirty="0"/>
        </a:p>
        <a:p>
          <a:pPr marL="228600" lvl="1" indent="-228600" algn="l" defTabSz="1155700">
            <a:lnSpc>
              <a:spcPct val="90000"/>
            </a:lnSpc>
            <a:spcBef>
              <a:spcPct val="0"/>
            </a:spcBef>
            <a:spcAft>
              <a:spcPct val="15000"/>
            </a:spcAft>
            <a:buChar char="••"/>
          </a:pPr>
          <a:r>
            <a:rPr lang="en-US" sz="2600" kern="1200" dirty="0" smtClean="0"/>
            <a:t>TEORI</a:t>
          </a:r>
          <a:endParaRPr lang="en-US" sz="2600" kern="1200" dirty="0"/>
        </a:p>
      </dsp:txBody>
      <dsp:txXfrm>
        <a:off x="3001" y="772165"/>
        <a:ext cx="2926772" cy="1864541"/>
      </dsp:txXfrm>
    </dsp:sp>
    <dsp:sp modelId="{0888ED83-901B-4231-B51B-DEC6ED471CBE}">
      <dsp:nvSpPr>
        <dsp:cNvPr id="0" name=""/>
        <dsp:cNvSpPr/>
      </dsp:nvSpPr>
      <dsp:spPr>
        <a:xfrm>
          <a:off x="3339523" y="23365"/>
          <a:ext cx="2926772"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AFEKTIF</a:t>
          </a:r>
          <a:endParaRPr lang="en-US" sz="2600" kern="1200" dirty="0"/>
        </a:p>
      </dsp:txBody>
      <dsp:txXfrm>
        <a:off x="3339523" y="23365"/>
        <a:ext cx="2926772" cy="748800"/>
      </dsp:txXfrm>
    </dsp:sp>
    <dsp:sp modelId="{59554657-1BEB-4130-8224-B32DFF06C164}">
      <dsp:nvSpPr>
        <dsp:cNvPr id="0" name=""/>
        <dsp:cNvSpPr/>
      </dsp:nvSpPr>
      <dsp:spPr>
        <a:xfrm>
          <a:off x="3339523" y="772165"/>
          <a:ext cx="2926772" cy="18645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NILAI-NILAI SPIRITUAL</a:t>
          </a:r>
          <a:endParaRPr lang="en-US" sz="2600" kern="1200" dirty="0"/>
        </a:p>
        <a:p>
          <a:pPr marL="228600" lvl="1" indent="-228600" algn="l" defTabSz="1155700">
            <a:lnSpc>
              <a:spcPct val="90000"/>
            </a:lnSpc>
            <a:spcBef>
              <a:spcPct val="0"/>
            </a:spcBef>
            <a:spcAft>
              <a:spcPct val="15000"/>
            </a:spcAft>
            <a:buChar char="••"/>
          </a:pPr>
          <a:r>
            <a:rPr lang="en-US" sz="2600" kern="1200" dirty="0" smtClean="0"/>
            <a:t>NILAI-NILAI SOSIAL</a:t>
          </a:r>
          <a:endParaRPr lang="en-US" sz="2600" kern="1200" dirty="0"/>
        </a:p>
      </dsp:txBody>
      <dsp:txXfrm>
        <a:off x="3339523" y="772165"/>
        <a:ext cx="2926772" cy="1864541"/>
      </dsp:txXfrm>
    </dsp:sp>
    <dsp:sp modelId="{0A182084-5954-448C-829E-F50357F76749}">
      <dsp:nvSpPr>
        <dsp:cNvPr id="0" name=""/>
        <dsp:cNvSpPr/>
      </dsp:nvSpPr>
      <dsp:spPr>
        <a:xfrm>
          <a:off x="6676044" y="23365"/>
          <a:ext cx="2926772"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PSIKOMOTOR</a:t>
          </a:r>
          <a:endParaRPr lang="en-US" sz="2600" kern="1200" dirty="0"/>
        </a:p>
      </dsp:txBody>
      <dsp:txXfrm>
        <a:off x="6676044" y="23365"/>
        <a:ext cx="2926772" cy="748800"/>
      </dsp:txXfrm>
    </dsp:sp>
    <dsp:sp modelId="{2C6ED5C0-4CA4-4743-BFA0-78D2B556BC8B}">
      <dsp:nvSpPr>
        <dsp:cNvPr id="0" name=""/>
        <dsp:cNvSpPr/>
      </dsp:nvSpPr>
      <dsp:spPr>
        <a:xfrm>
          <a:off x="6676044" y="772165"/>
          <a:ext cx="2926772" cy="18645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CARA/LANGKAH-LANGKAH</a:t>
          </a:r>
          <a:endParaRPr lang="en-US" sz="2600" kern="1200" dirty="0"/>
        </a:p>
        <a:p>
          <a:pPr marL="228600" lvl="1" indent="-228600" algn="l" defTabSz="1155700">
            <a:lnSpc>
              <a:spcPct val="90000"/>
            </a:lnSpc>
            <a:spcBef>
              <a:spcPct val="0"/>
            </a:spcBef>
            <a:spcAft>
              <a:spcPct val="15000"/>
            </a:spcAft>
            <a:buChar char="••"/>
          </a:pPr>
          <a:r>
            <a:rPr lang="en-US" sz="2600" kern="1200" dirty="0" smtClean="0"/>
            <a:t>PROSEDUR</a:t>
          </a:r>
          <a:endParaRPr lang="en-US" sz="2600" kern="1200" dirty="0"/>
        </a:p>
      </dsp:txBody>
      <dsp:txXfrm>
        <a:off x="6676044" y="772165"/>
        <a:ext cx="2926772" cy="1864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08859-65B2-419E-A670-6B45A698BC42}">
      <dsp:nvSpPr>
        <dsp:cNvPr id="0" name=""/>
        <dsp:cNvSpPr/>
      </dsp:nvSpPr>
      <dsp:spPr>
        <a:xfrm rot="5400000">
          <a:off x="6480966" y="-2763978"/>
          <a:ext cx="730051" cy="64432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smtClean="0"/>
            <a:t>Memfasilitasi</a:t>
          </a:r>
          <a:r>
            <a:rPr lang="en-US" sz="1400" kern="1200" dirty="0" smtClean="0"/>
            <a:t> </a:t>
          </a:r>
          <a:r>
            <a:rPr lang="en-US" sz="1400" kern="1200" dirty="0" err="1" smtClean="0"/>
            <a:t>penguasaan</a:t>
          </a:r>
          <a:r>
            <a:rPr lang="en-US" sz="1400" kern="1200" dirty="0" smtClean="0"/>
            <a:t> </a:t>
          </a:r>
          <a:r>
            <a:rPr lang="en-US" sz="1400" kern="1200" dirty="0" err="1" smtClean="0"/>
            <a:t>materi</a:t>
          </a:r>
          <a:r>
            <a:rPr lang="en-US" sz="1400" kern="1200" dirty="0" smtClean="0"/>
            <a:t> yang </a:t>
          </a:r>
          <a:r>
            <a:rPr lang="en-US" sz="1400" kern="1200" dirty="0" err="1" smtClean="0"/>
            <a:t>memerlukan</a:t>
          </a:r>
          <a:r>
            <a:rPr lang="en-US" sz="1400" kern="1200" dirty="0" smtClean="0"/>
            <a:t> </a:t>
          </a:r>
          <a:r>
            <a:rPr lang="en-US" sz="1400" kern="1200" dirty="0" err="1" smtClean="0"/>
            <a:t>kemampuan</a:t>
          </a:r>
          <a:r>
            <a:rPr lang="en-US" sz="1400" kern="1200" dirty="0" smtClean="0"/>
            <a:t> </a:t>
          </a:r>
          <a:r>
            <a:rPr lang="en-US" sz="1400" kern="1200" dirty="0" err="1" smtClean="0"/>
            <a:t>pada</a:t>
          </a:r>
          <a:r>
            <a:rPr lang="en-US" sz="1400" kern="1200" dirty="0" smtClean="0"/>
            <a:t> </a:t>
          </a:r>
          <a:r>
            <a:rPr lang="en-US" sz="1400" kern="1200" dirty="0" err="1" smtClean="0"/>
            <a:t>tingkatan</a:t>
          </a:r>
          <a:r>
            <a:rPr lang="en-US" sz="1400" kern="1200" dirty="0" smtClean="0"/>
            <a:t> </a:t>
          </a:r>
          <a:r>
            <a:rPr lang="en-US" sz="1400" kern="1200" dirty="0" err="1" smtClean="0"/>
            <a:t>memproses</a:t>
          </a:r>
          <a:r>
            <a:rPr lang="en-US" sz="1400" kern="1200" dirty="0" smtClean="0"/>
            <a:t> </a:t>
          </a:r>
          <a:r>
            <a:rPr lang="en-US" sz="1400" kern="1200" dirty="0" err="1" smtClean="0"/>
            <a:t>informasi</a:t>
          </a:r>
          <a:r>
            <a:rPr lang="en-US" sz="1400" kern="1200" dirty="0" smtClean="0"/>
            <a:t> </a:t>
          </a:r>
          <a:r>
            <a:rPr lang="en-US" sz="1400" kern="1200" dirty="0" err="1" smtClean="0"/>
            <a:t>seperti</a:t>
          </a:r>
          <a:r>
            <a:rPr lang="en-US" sz="1400" kern="1200" dirty="0" smtClean="0"/>
            <a:t> : </a:t>
          </a:r>
          <a:r>
            <a:rPr lang="en-US" sz="1400" kern="1200" dirty="0" err="1" smtClean="0"/>
            <a:t>mengingat</a:t>
          </a:r>
          <a:r>
            <a:rPr lang="en-US" sz="1400" kern="1200" dirty="0" smtClean="0"/>
            <a:t>, </a:t>
          </a:r>
          <a:r>
            <a:rPr lang="en-US" sz="1400" kern="1200" dirty="0" err="1" smtClean="0"/>
            <a:t>membedakan</a:t>
          </a:r>
          <a:r>
            <a:rPr lang="en-US" sz="1400" kern="1200" dirty="0" smtClean="0"/>
            <a:t>, </a:t>
          </a:r>
          <a:r>
            <a:rPr lang="en-US" sz="1400" kern="1200" dirty="0" err="1" smtClean="0"/>
            <a:t>dan</a:t>
          </a:r>
          <a:r>
            <a:rPr lang="en-US" sz="1400" kern="1200" dirty="0" smtClean="0"/>
            <a:t> </a:t>
          </a:r>
          <a:r>
            <a:rPr lang="en-US" sz="1400" kern="1200" dirty="0" err="1" smtClean="0"/>
            <a:t>membuat</a:t>
          </a:r>
          <a:r>
            <a:rPr lang="en-US" sz="1400" kern="1200" dirty="0" smtClean="0"/>
            <a:t> </a:t>
          </a:r>
          <a:r>
            <a:rPr lang="en-US" sz="1400" kern="1200" dirty="0" err="1" smtClean="0"/>
            <a:t>asosiasi</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3624348" y="128278"/>
        <a:ext cx="6407649" cy="658775"/>
      </dsp:txXfrm>
    </dsp:sp>
    <dsp:sp modelId="{899E8EC7-BDE4-4A67-BAB8-D9D360A8E57B}">
      <dsp:nvSpPr>
        <dsp:cNvPr id="0" name=""/>
        <dsp:cNvSpPr/>
      </dsp:nvSpPr>
      <dsp:spPr>
        <a:xfrm>
          <a:off x="0" y="1382"/>
          <a:ext cx="3624348" cy="912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err="1" smtClean="0"/>
            <a:t>Behaviorisme</a:t>
          </a:r>
          <a:endParaRPr lang="en-US" sz="3600" kern="1200" dirty="0"/>
        </a:p>
      </dsp:txBody>
      <dsp:txXfrm>
        <a:off x="44548" y="45930"/>
        <a:ext cx="3535252" cy="823468"/>
      </dsp:txXfrm>
    </dsp:sp>
    <dsp:sp modelId="{E41D5022-F2EA-4650-A1DF-BFFAB42F2A7B}">
      <dsp:nvSpPr>
        <dsp:cNvPr id="0" name=""/>
        <dsp:cNvSpPr/>
      </dsp:nvSpPr>
      <dsp:spPr>
        <a:xfrm rot="5400000">
          <a:off x="6480966" y="-1805786"/>
          <a:ext cx="730051" cy="64432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smtClean="0"/>
            <a:t>Sangat</a:t>
          </a:r>
          <a:r>
            <a:rPr lang="en-US" sz="1400" kern="1200" dirty="0" smtClean="0"/>
            <a:t> </a:t>
          </a:r>
          <a:r>
            <a:rPr lang="en-US" sz="1400" kern="1200" dirty="0" err="1" smtClean="0"/>
            <a:t>tepat</a:t>
          </a:r>
          <a:r>
            <a:rPr lang="en-US" sz="1400" kern="1200" dirty="0" smtClean="0"/>
            <a:t> </a:t>
          </a:r>
          <a:r>
            <a:rPr lang="en-US" sz="1400" kern="1200" dirty="0" err="1" smtClean="0"/>
            <a:t>untuk</a:t>
          </a:r>
          <a:r>
            <a:rPr lang="en-US" sz="1400" kern="1200" dirty="0" smtClean="0"/>
            <a:t> </a:t>
          </a:r>
          <a:r>
            <a:rPr lang="en-US" sz="1400" kern="1200" dirty="0" err="1" smtClean="0"/>
            <a:t>mengajarkan</a:t>
          </a:r>
          <a:r>
            <a:rPr lang="en-US" sz="1400" kern="1200" dirty="0" smtClean="0"/>
            <a:t>  </a:t>
          </a:r>
          <a:r>
            <a:rPr lang="en-US" sz="1400" kern="1200" dirty="0" err="1" smtClean="0"/>
            <a:t>siswa</a:t>
          </a:r>
          <a:r>
            <a:rPr lang="en-US" sz="1400" kern="1200" dirty="0" smtClean="0"/>
            <a:t> </a:t>
          </a:r>
          <a:r>
            <a:rPr lang="en-US" sz="1400" kern="1200" dirty="0" err="1" smtClean="0"/>
            <a:t>dalam</a:t>
          </a:r>
          <a:r>
            <a:rPr lang="en-US" sz="1400" kern="1200" dirty="0" smtClean="0"/>
            <a:t> </a:t>
          </a:r>
          <a:r>
            <a:rPr lang="en-US" sz="1400" kern="1200" dirty="0" err="1" smtClean="0"/>
            <a:t>teknik</a:t>
          </a:r>
          <a:r>
            <a:rPr lang="en-US" sz="1400" kern="1200" dirty="0" smtClean="0"/>
            <a:t> </a:t>
          </a:r>
          <a:r>
            <a:rPr lang="en-US" sz="1400" kern="1200" dirty="0" err="1" smtClean="0"/>
            <a:t>pemecahan</a:t>
          </a:r>
          <a:r>
            <a:rPr lang="en-US" sz="1400" kern="1200" dirty="0" smtClean="0"/>
            <a:t> </a:t>
          </a:r>
          <a:r>
            <a:rPr lang="en-US" sz="1400" kern="1200" dirty="0" err="1" smtClean="0"/>
            <a:t>masalah</a:t>
          </a:r>
          <a:r>
            <a:rPr lang="en-US" sz="1400" kern="1200" dirty="0" smtClean="0"/>
            <a:t> </a:t>
          </a:r>
          <a:r>
            <a:rPr lang="en-US" sz="1400" kern="1200" dirty="0" err="1" smtClean="0"/>
            <a:t>menggunakan</a:t>
          </a:r>
          <a:r>
            <a:rPr lang="en-US" sz="1400" kern="1200" dirty="0" smtClean="0"/>
            <a:t> </a:t>
          </a:r>
          <a:r>
            <a:rPr lang="en-US" sz="1400" kern="1200" dirty="0" err="1" smtClean="0"/>
            <a:t>fakta</a:t>
          </a:r>
          <a:r>
            <a:rPr lang="en-US" sz="1400" kern="1200" dirty="0" smtClean="0"/>
            <a:t>, </a:t>
          </a:r>
          <a:r>
            <a:rPr lang="en-US" sz="1400" kern="1200" dirty="0" err="1" smtClean="0"/>
            <a:t>dan</a:t>
          </a:r>
          <a:r>
            <a:rPr lang="en-US" sz="1400" kern="1200" dirty="0" smtClean="0"/>
            <a:t> </a:t>
          </a:r>
          <a:r>
            <a:rPr lang="en-US" sz="1400" kern="1200" dirty="0" err="1" smtClean="0"/>
            <a:t>rumus</a:t>
          </a:r>
          <a:r>
            <a:rPr lang="en-US" sz="1400" kern="1200" dirty="0" smtClean="0"/>
            <a:t> </a:t>
          </a:r>
          <a:r>
            <a:rPr lang="en-US" sz="1400" kern="1200" dirty="0" err="1" smtClean="0"/>
            <a:t>atau</a:t>
          </a:r>
          <a:r>
            <a:rPr lang="en-US" sz="1400" kern="1200" dirty="0" smtClean="0"/>
            <a:t> </a:t>
          </a:r>
          <a:r>
            <a:rPr lang="en-US" sz="1400" kern="1200" dirty="0" err="1" smtClean="0"/>
            <a:t>prinsip</a:t>
          </a:r>
          <a:r>
            <a:rPr lang="en-US" sz="1400" kern="1200" dirty="0" smtClean="0"/>
            <a:t> </a:t>
          </a:r>
          <a:r>
            <a:rPr lang="en-US" sz="1400" kern="1200" dirty="0" err="1" smtClean="0"/>
            <a:t>tertentu</a:t>
          </a:r>
          <a:r>
            <a:rPr lang="en-US" sz="1400" kern="1200" dirty="0" smtClean="0"/>
            <a:t> yang </a:t>
          </a:r>
          <a:r>
            <a:rPr lang="en-US" sz="1400" kern="1200" dirty="0" err="1" smtClean="0"/>
            <a:t>membutuhkan</a:t>
          </a:r>
          <a:r>
            <a:rPr lang="en-US" sz="1400" kern="1200" dirty="0" smtClean="0"/>
            <a:t> </a:t>
          </a:r>
          <a:r>
            <a:rPr lang="en-US" sz="1400" kern="1200" dirty="0" err="1" smtClean="0"/>
            <a:t>kemampuan</a:t>
          </a:r>
          <a:r>
            <a:rPr lang="en-US" sz="1400" kern="1200" dirty="0" smtClean="0"/>
            <a:t> yang </a:t>
          </a:r>
          <a:r>
            <a:rPr lang="en-US" sz="1400" kern="1200" dirty="0" err="1" smtClean="0"/>
            <a:t>lebih</a:t>
          </a:r>
          <a:r>
            <a:rPr lang="en-US" sz="1400" kern="1200" dirty="0" smtClean="0"/>
            <a:t> </a:t>
          </a:r>
          <a:r>
            <a:rPr lang="en-US" sz="1400" kern="1200" dirty="0" err="1" smtClean="0"/>
            <a:t>kompleks</a:t>
          </a:r>
          <a:r>
            <a:rPr lang="en-US" sz="1400" kern="1200" dirty="0" smtClean="0"/>
            <a:t> </a:t>
          </a:r>
          <a:r>
            <a:rPr lang="en-US" sz="1400" kern="1200" dirty="0" err="1" smtClean="0"/>
            <a:t>untuk</a:t>
          </a:r>
          <a:r>
            <a:rPr lang="en-US" sz="1400" kern="1200" dirty="0" smtClean="0"/>
            <a:t> </a:t>
          </a:r>
          <a:r>
            <a:rPr lang="en-US" sz="1400" kern="1200" dirty="0" err="1" smtClean="0"/>
            <a:t>memproses</a:t>
          </a:r>
          <a:r>
            <a:rPr lang="en-US" sz="1400" kern="1200" dirty="0" smtClean="0"/>
            <a:t> </a:t>
          </a:r>
          <a:r>
            <a:rPr lang="en-US" sz="1400" kern="1200" dirty="0" err="1" smtClean="0"/>
            <a:t>informasi</a:t>
          </a:r>
          <a:r>
            <a:rPr lang="en-US" sz="1400" kern="1200" dirty="0" smtClean="0"/>
            <a:t> </a:t>
          </a:r>
          <a:r>
            <a:rPr lang="en-US" sz="1400" kern="1200" dirty="0" err="1" smtClean="0"/>
            <a:t>seperti</a:t>
          </a:r>
          <a:r>
            <a:rPr lang="en-US" sz="1400" kern="1200" dirty="0" smtClean="0"/>
            <a:t> </a:t>
          </a:r>
          <a:r>
            <a:rPr lang="en-US" sz="1400" kern="1200" dirty="0" err="1" smtClean="0"/>
            <a:t>membuat</a:t>
          </a:r>
          <a:r>
            <a:rPr lang="en-US" sz="1400" kern="1200" dirty="0" smtClean="0"/>
            <a:t> </a:t>
          </a:r>
          <a:r>
            <a:rPr lang="en-US" sz="1400" kern="1200" dirty="0" err="1" smtClean="0"/>
            <a:t>kategori</a:t>
          </a:r>
          <a:r>
            <a:rPr lang="en-US" sz="1400" kern="1200" dirty="0" smtClean="0"/>
            <a:t>, </a:t>
          </a:r>
          <a:r>
            <a:rPr lang="en-US" sz="1400" kern="1200" dirty="0" err="1" smtClean="0"/>
            <a:t>skema</a:t>
          </a:r>
          <a:r>
            <a:rPr lang="en-US" sz="1400" kern="1200" dirty="0" smtClean="0"/>
            <a:t>, </a:t>
          </a:r>
          <a:r>
            <a:rPr lang="en-US" sz="1400" kern="1200" dirty="0" err="1" smtClean="0"/>
            <a:t>dan</a:t>
          </a:r>
          <a:r>
            <a:rPr lang="en-US" sz="1400" kern="1200" dirty="0" smtClean="0"/>
            <a:t> </a:t>
          </a:r>
          <a:r>
            <a:rPr lang="en-US" sz="1400" kern="1200" dirty="0" err="1" smtClean="0"/>
            <a:t>analogi</a:t>
          </a:r>
          <a:r>
            <a:rPr lang="en-US" sz="1400" kern="1200" dirty="0" smtClean="0"/>
            <a:t>.</a:t>
          </a:r>
          <a:endParaRPr lang="en-US" sz="1400" kern="1200" dirty="0"/>
        </a:p>
        <a:p>
          <a:pPr marL="57150" lvl="1" indent="-57150" algn="l" defTabSz="444500">
            <a:lnSpc>
              <a:spcPct val="90000"/>
            </a:lnSpc>
            <a:spcBef>
              <a:spcPct val="0"/>
            </a:spcBef>
            <a:spcAft>
              <a:spcPct val="15000"/>
            </a:spcAft>
            <a:buChar char="••"/>
          </a:pPr>
          <a:endParaRPr lang="en-US" sz="1000" kern="1200"/>
        </a:p>
      </dsp:txBody>
      <dsp:txXfrm rot="-5400000">
        <a:off x="3624348" y="1086470"/>
        <a:ext cx="6407649" cy="658775"/>
      </dsp:txXfrm>
    </dsp:sp>
    <dsp:sp modelId="{4FA29351-7070-47E1-81AD-015D0232CFD3}">
      <dsp:nvSpPr>
        <dsp:cNvPr id="0" name=""/>
        <dsp:cNvSpPr/>
      </dsp:nvSpPr>
      <dsp:spPr>
        <a:xfrm>
          <a:off x="0" y="959575"/>
          <a:ext cx="3624348" cy="912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err="1" smtClean="0"/>
            <a:t>Kognitif</a:t>
          </a:r>
          <a:endParaRPr lang="en-US" sz="3600" kern="1200" dirty="0"/>
        </a:p>
      </dsp:txBody>
      <dsp:txXfrm>
        <a:off x="44548" y="1004123"/>
        <a:ext cx="3535252" cy="823468"/>
      </dsp:txXfrm>
    </dsp:sp>
    <dsp:sp modelId="{54E8FBC6-7F3F-4317-A157-99FB182BAA4D}">
      <dsp:nvSpPr>
        <dsp:cNvPr id="0" name=""/>
        <dsp:cNvSpPr/>
      </dsp:nvSpPr>
      <dsp:spPr>
        <a:xfrm rot="5400000">
          <a:off x="6480966" y="-847593"/>
          <a:ext cx="730051" cy="64432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smtClean="0"/>
            <a:t>Sangat</a:t>
          </a:r>
          <a:r>
            <a:rPr lang="en-US" sz="1400" kern="1200" dirty="0" smtClean="0"/>
            <a:t> </a:t>
          </a:r>
          <a:r>
            <a:rPr lang="en-US" sz="1400" kern="1200" dirty="0" err="1" smtClean="0"/>
            <a:t>tepat</a:t>
          </a:r>
          <a:r>
            <a:rPr lang="en-US" sz="1400" kern="1200" dirty="0" smtClean="0"/>
            <a:t> </a:t>
          </a:r>
          <a:r>
            <a:rPr lang="en-US" sz="1400" kern="1200" dirty="0" err="1" smtClean="0"/>
            <a:t>digunakan</a:t>
          </a:r>
          <a:r>
            <a:rPr lang="en-US" sz="1400" kern="1200" dirty="0" smtClean="0"/>
            <a:t> </a:t>
          </a:r>
          <a:r>
            <a:rPr lang="en-US" sz="1400" kern="1200" dirty="0" err="1" smtClean="0"/>
            <a:t>untuk</a:t>
          </a:r>
          <a:r>
            <a:rPr lang="en-US" sz="1400" kern="1200" dirty="0" smtClean="0"/>
            <a:t> </a:t>
          </a:r>
          <a:r>
            <a:rPr lang="en-US" sz="1400" kern="1200" dirty="0" err="1" smtClean="0"/>
            <a:t>mengkaji</a:t>
          </a:r>
          <a:r>
            <a:rPr lang="en-US" sz="1400" kern="1200" dirty="0" smtClean="0"/>
            <a:t> </a:t>
          </a:r>
          <a:r>
            <a:rPr lang="en-US" sz="1400" kern="1200" dirty="0" err="1" smtClean="0"/>
            <a:t>permasalahan</a:t>
          </a:r>
          <a:r>
            <a:rPr lang="en-US" sz="1400" kern="1200" dirty="0" smtClean="0"/>
            <a:t> yang </a:t>
          </a:r>
          <a:r>
            <a:rPr lang="en-US" sz="1400" kern="1200" dirty="0" err="1" smtClean="0"/>
            <a:t>memerlukan</a:t>
          </a:r>
          <a:r>
            <a:rPr lang="en-US" sz="1400" kern="1200" dirty="0" smtClean="0"/>
            <a:t> </a:t>
          </a:r>
          <a:r>
            <a:rPr lang="en-US" sz="1400" kern="1200" dirty="0" err="1" smtClean="0"/>
            <a:t>refleksi</a:t>
          </a:r>
          <a:r>
            <a:rPr lang="en-US" sz="1400" kern="1200" dirty="0" smtClean="0"/>
            <a:t>, </a:t>
          </a:r>
          <a:r>
            <a:rPr lang="en-US" sz="1400" kern="1200" dirty="0" err="1" smtClean="0"/>
            <a:t>selain</a:t>
          </a:r>
          <a:r>
            <a:rPr lang="en-US" sz="1400" kern="1200" dirty="0" smtClean="0"/>
            <a:t> </a:t>
          </a:r>
          <a:r>
            <a:rPr lang="en-US" sz="1400" kern="1200" dirty="0" err="1" smtClean="0"/>
            <a:t>itu</a:t>
          </a:r>
          <a:r>
            <a:rPr lang="en-US" sz="1400" kern="1200" dirty="0" smtClean="0"/>
            <a:t> </a:t>
          </a:r>
          <a:r>
            <a:rPr lang="en-US" sz="1400" kern="1200" dirty="0" err="1" smtClean="0"/>
            <a:t>untuk</a:t>
          </a:r>
          <a:r>
            <a:rPr lang="en-US" sz="1400" kern="1200" dirty="0" smtClean="0"/>
            <a:t> </a:t>
          </a:r>
          <a:r>
            <a:rPr lang="en-US" sz="1400" kern="1200" dirty="0" err="1" smtClean="0"/>
            <a:t>kemampuan</a:t>
          </a:r>
          <a:r>
            <a:rPr lang="en-US" sz="1400" kern="1200" dirty="0" smtClean="0"/>
            <a:t> </a:t>
          </a:r>
          <a:r>
            <a:rPr lang="en-US" sz="1400" kern="1200" dirty="0" err="1" smtClean="0"/>
            <a:t>memproses</a:t>
          </a:r>
          <a:r>
            <a:rPr lang="en-US" sz="1400" kern="1200" dirty="0" smtClean="0"/>
            <a:t> </a:t>
          </a:r>
          <a:r>
            <a:rPr lang="en-US" sz="1400" kern="1200" dirty="0" err="1" smtClean="0"/>
            <a:t>informasi</a:t>
          </a:r>
          <a:r>
            <a:rPr lang="en-US" sz="1400" kern="1200" dirty="0" smtClean="0"/>
            <a:t> yang </a:t>
          </a:r>
          <a:r>
            <a:rPr lang="en-US" sz="1400" kern="1200" dirty="0" err="1" smtClean="0"/>
            <a:t>tinggi</a:t>
          </a:r>
          <a:r>
            <a:rPr lang="en-US" sz="1400" kern="1200" dirty="0" smtClean="0"/>
            <a:t> </a:t>
          </a:r>
          <a:r>
            <a:rPr lang="en-US" sz="1400" kern="1200" dirty="0" err="1" smtClean="0"/>
            <a:t>seperti</a:t>
          </a:r>
          <a:r>
            <a:rPr lang="en-US" sz="1400" kern="1200" dirty="0" smtClean="0"/>
            <a:t> </a:t>
          </a:r>
          <a:r>
            <a:rPr lang="en-US" sz="1400" kern="1200" dirty="0" err="1" smtClean="0"/>
            <a:t>pemecahan</a:t>
          </a:r>
          <a:r>
            <a:rPr lang="en-US" sz="1400" kern="1200" dirty="0" smtClean="0"/>
            <a:t> </a:t>
          </a:r>
          <a:r>
            <a:rPr lang="en-US" sz="1400" kern="1200" dirty="0" err="1" smtClean="0"/>
            <a:t>masalah</a:t>
          </a:r>
          <a:r>
            <a:rPr lang="en-US" sz="1400" kern="1200" dirty="0" smtClean="0"/>
            <a:t> </a:t>
          </a:r>
          <a:r>
            <a:rPr lang="en-US" sz="1400" kern="1200" dirty="0" err="1" smtClean="0"/>
            <a:t>secara</a:t>
          </a:r>
          <a:r>
            <a:rPr lang="en-US" sz="1400" kern="1200" dirty="0" smtClean="0"/>
            <a:t> heuristic.</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rot="-5400000">
        <a:off x="3624348" y="2044663"/>
        <a:ext cx="6407649" cy="658775"/>
      </dsp:txXfrm>
    </dsp:sp>
    <dsp:sp modelId="{DFFBD5A5-5084-4371-BB3F-D6B8625E61C9}">
      <dsp:nvSpPr>
        <dsp:cNvPr id="0" name=""/>
        <dsp:cNvSpPr/>
      </dsp:nvSpPr>
      <dsp:spPr>
        <a:xfrm>
          <a:off x="0" y="1917767"/>
          <a:ext cx="3624348" cy="912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err="1" smtClean="0"/>
            <a:t>Konstruktivisme</a:t>
          </a:r>
          <a:endParaRPr lang="en-US" sz="3600" kern="1200" dirty="0"/>
        </a:p>
      </dsp:txBody>
      <dsp:txXfrm>
        <a:off x="44548" y="1962315"/>
        <a:ext cx="3535252" cy="8234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CC9EF-7D05-4EF9-82C5-35B835D05413}">
      <dsp:nvSpPr>
        <dsp:cNvPr id="0" name=""/>
        <dsp:cNvSpPr/>
      </dsp:nvSpPr>
      <dsp:spPr>
        <a:xfrm rot="5400000">
          <a:off x="-113090" y="115586"/>
          <a:ext cx="753939" cy="52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a:t>
          </a:r>
          <a:endParaRPr lang="en-US" sz="1400" kern="1200" dirty="0"/>
        </a:p>
      </dsp:txBody>
      <dsp:txXfrm rot="-5400000">
        <a:off x="2" y="266374"/>
        <a:ext cx="527757" cy="226182"/>
      </dsp:txXfrm>
    </dsp:sp>
    <dsp:sp modelId="{6D0AA124-23C5-4D00-B692-1D5CFC392568}">
      <dsp:nvSpPr>
        <dsp:cNvPr id="0" name=""/>
        <dsp:cNvSpPr/>
      </dsp:nvSpPr>
      <dsp:spPr>
        <a:xfrm rot="5400000">
          <a:off x="2264439" y="-1734185"/>
          <a:ext cx="490060" cy="39634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JELAS</a:t>
          </a:r>
          <a:endParaRPr lang="en-US" sz="1400" kern="1200" dirty="0"/>
        </a:p>
        <a:p>
          <a:pPr marL="114300" lvl="1" indent="-114300" algn="l" defTabSz="622300">
            <a:lnSpc>
              <a:spcPct val="90000"/>
            </a:lnSpc>
            <a:spcBef>
              <a:spcPct val="0"/>
            </a:spcBef>
            <a:spcAft>
              <a:spcPct val="15000"/>
            </a:spcAft>
            <a:buChar char="••"/>
          </a:pPr>
          <a:r>
            <a:rPr lang="en-US" sz="1400" kern="1200" dirty="0" smtClean="0"/>
            <a:t>RAPI</a:t>
          </a:r>
          <a:endParaRPr lang="en-US" sz="1400" kern="1200" dirty="0"/>
        </a:p>
      </dsp:txBody>
      <dsp:txXfrm rot="-5400000">
        <a:off x="527758" y="26419"/>
        <a:ext cx="3939501" cy="442214"/>
      </dsp:txXfrm>
    </dsp:sp>
    <dsp:sp modelId="{E8D9886D-13E7-453C-975F-94D41AFBEFE1}">
      <dsp:nvSpPr>
        <dsp:cNvPr id="0" name=""/>
        <dsp:cNvSpPr/>
      </dsp:nvSpPr>
      <dsp:spPr>
        <a:xfrm rot="5400000">
          <a:off x="-113090" y="794588"/>
          <a:ext cx="753939" cy="52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2</a:t>
          </a:r>
          <a:endParaRPr lang="en-US" sz="1400" kern="1200" dirty="0"/>
        </a:p>
      </dsp:txBody>
      <dsp:txXfrm rot="-5400000">
        <a:off x="2" y="945376"/>
        <a:ext cx="527757" cy="226182"/>
      </dsp:txXfrm>
    </dsp:sp>
    <dsp:sp modelId="{35C0EB56-AA60-496D-BD3F-03626B35C7FB}">
      <dsp:nvSpPr>
        <dsp:cNvPr id="0" name=""/>
        <dsp:cNvSpPr/>
      </dsp:nvSpPr>
      <dsp:spPr>
        <a:xfrm rot="5400000">
          <a:off x="2264439" y="-1055184"/>
          <a:ext cx="490060" cy="39634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BERSIH</a:t>
          </a:r>
          <a:endParaRPr lang="en-US" sz="1400" kern="1200" dirty="0"/>
        </a:p>
        <a:p>
          <a:pPr marL="114300" lvl="1" indent="-114300" algn="l" defTabSz="622300">
            <a:lnSpc>
              <a:spcPct val="90000"/>
            </a:lnSpc>
            <a:spcBef>
              <a:spcPct val="0"/>
            </a:spcBef>
            <a:spcAft>
              <a:spcPct val="15000"/>
            </a:spcAft>
            <a:buChar char="••"/>
          </a:pPr>
          <a:r>
            <a:rPr lang="en-US" sz="1400" kern="1200" dirty="0" smtClean="0"/>
            <a:t>MENARIK</a:t>
          </a:r>
          <a:endParaRPr lang="en-US" sz="1400" kern="1200" dirty="0"/>
        </a:p>
      </dsp:txBody>
      <dsp:txXfrm rot="-5400000">
        <a:off x="527758" y="705420"/>
        <a:ext cx="3939501" cy="442214"/>
      </dsp:txXfrm>
    </dsp:sp>
    <dsp:sp modelId="{14FA0956-6284-4E26-871C-F9F4061D9BF4}">
      <dsp:nvSpPr>
        <dsp:cNvPr id="0" name=""/>
        <dsp:cNvSpPr/>
      </dsp:nvSpPr>
      <dsp:spPr>
        <a:xfrm rot="5400000">
          <a:off x="-113090" y="1473590"/>
          <a:ext cx="753939" cy="52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a:t>
          </a:r>
          <a:endParaRPr lang="en-US" sz="1400" kern="1200" dirty="0"/>
        </a:p>
      </dsp:txBody>
      <dsp:txXfrm rot="-5400000">
        <a:off x="2" y="1624378"/>
        <a:ext cx="527757" cy="226182"/>
      </dsp:txXfrm>
    </dsp:sp>
    <dsp:sp modelId="{ED6EF1C2-E1A6-4389-AECA-94D7F1E3BAE4}">
      <dsp:nvSpPr>
        <dsp:cNvPr id="0" name=""/>
        <dsp:cNvSpPr/>
      </dsp:nvSpPr>
      <dsp:spPr>
        <a:xfrm rot="5400000">
          <a:off x="2264439" y="-376182"/>
          <a:ext cx="490060" cy="39634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COCOK DGN SASARAN</a:t>
          </a:r>
          <a:endParaRPr lang="en-US" sz="1400" kern="1200" dirty="0"/>
        </a:p>
        <a:p>
          <a:pPr marL="114300" lvl="1" indent="-114300" algn="l" defTabSz="622300">
            <a:lnSpc>
              <a:spcPct val="90000"/>
            </a:lnSpc>
            <a:spcBef>
              <a:spcPct val="0"/>
            </a:spcBef>
            <a:spcAft>
              <a:spcPct val="15000"/>
            </a:spcAft>
            <a:buChar char="••"/>
          </a:pPr>
          <a:endParaRPr lang="en-US" sz="1400" kern="1200"/>
        </a:p>
      </dsp:txBody>
      <dsp:txXfrm rot="-5400000">
        <a:off x="527758" y="1384422"/>
        <a:ext cx="3939501" cy="442214"/>
      </dsp:txXfrm>
    </dsp:sp>
    <dsp:sp modelId="{29244F4A-A60D-4821-A48D-6A9C327ED69E}">
      <dsp:nvSpPr>
        <dsp:cNvPr id="0" name=""/>
        <dsp:cNvSpPr/>
      </dsp:nvSpPr>
      <dsp:spPr>
        <a:xfrm rot="5400000">
          <a:off x="-113090" y="2152592"/>
          <a:ext cx="753939" cy="52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4</a:t>
          </a:r>
          <a:endParaRPr lang="en-US" sz="1400" kern="1200" dirty="0"/>
        </a:p>
      </dsp:txBody>
      <dsp:txXfrm rot="-5400000">
        <a:off x="2" y="2303380"/>
        <a:ext cx="527757" cy="226182"/>
      </dsp:txXfrm>
    </dsp:sp>
    <dsp:sp modelId="{8933A07F-0D05-46AA-B837-22CD046F8748}">
      <dsp:nvSpPr>
        <dsp:cNvPr id="0" name=""/>
        <dsp:cNvSpPr/>
      </dsp:nvSpPr>
      <dsp:spPr>
        <a:xfrm rot="5400000">
          <a:off x="2264439" y="302819"/>
          <a:ext cx="490060" cy="39634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RELEVAN DENGAN TOPIK</a:t>
          </a:r>
          <a:endParaRPr lang="en-US" sz="1400" kern="1200" dirty="0"/>
        </a:p>
        <a:p>
          <a:pPr marL="114300" lvl="1" indent="-114300" algn="l" defTabSz="622300">
            <a:lnSpc>
              <a:spcPct val="90000"/>
            </a:lnSpc>
            <a:spcBef>
              <a:spcPct val="0"/>
            </a:spcBef>
            <a:spcAft>
              <a:spcPct val="15000"/>
            </a:spcAft>
            <a:buChar char="••"/>
          </a:pPr>
          <a:endParaRPr lang="en-US" sz="1400" kern="1200"/>
        </a:p>
      </dsp:txBody>
      <dsp:txXfrm rot="-5400000">
        <a:off x="527758" y="2063424"/>
        <a:ext cx="3939501" cy="442214"/>
      </dsp:txXfrm>
    </dsp:sp>
    <dsp:sp modelId="{A3C0B9D2-0BF3-449E-8F9D-133E992EA387}">
      <dsp:nvSpPr>
        <dsp:cNvPr id="0" name=""/>
        <dsp:cNvSpPr/>
      </dsp:nvSpPr>
      <dsp:spPr>
        <a:xfrm rot="5400000">
          <a:off x="-113090" y="2831594"/>
          <a:ext cx="753939" cy="52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5</a:t>
          </a:r>
          <a:endParaRPr lang="en-US" sz="1400" kern="1200" dirty="0"/>
        </a:p>
      </dsp:txBody>
      <dsp:txXfrm rot="-5400000">
        <a:off x="2" y="2982382"/>
        <a:ext cx="527757" cy="226182"/>
      </dsp:txXfrm>
    </dsp:sp>
    <dsp:sp modelId="{1FEAC68D-16F9-49A3-BE6D-ED6924233FEF}">
      <dsp:nvSpPr>
        <dsp:cNvPr id="0" name=""/>
        <dsp:cNvSpPr/>
      </dsp:nvSpPr>
      <dsp:spPr>
        <a:xfrm rot="5400000">
          <a:off x="2264439" y="981821"/>
          <a:ext cx="490060" cy="39634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SESUAI DENGAN TUJUAN PEMBELAJARAN</a:t>
          </a:r>
          <a:endParaRPr lang="en-US" sz="1400" kern="1200" dirty="0"/>
        </a:p>
        <a:p>
          <a:pPr marL="114300" lvl="1" indent="-114300" algn="l" defTabSz="622300">
            <a:lnSpc>
              <a:spcPct val="90000"/>
            </a:lnSpc>
            <a:spcBef>
              <a:spcPct val="0"/>
            </a:spcBef>
            <a:spcAft>
              <a:spcPct val="15000"/>
            </a:spcAft>
            <a:buChar char="••"/>
          </a:pPr>
          <a:endParaRPr lang="en-US" sz="1400" kern="1200"/>
        </a:p>
      </dsp:txBody>
      <dsp:txXfrm rot="-5400000">
        <a:off x="527758" y="2742426"/>
        <a:ext cx="3939501" cy="442214"/>
      </dsp:txXfrm>
    </dsp:sp>
    <dsp:sp modelId="{2A5CBDB5-C2F3-4BA0-9DBE-987C8F166E1B}">
      <dsp:nvSpPr>
        <dsp:cNvPr id="0" name=""/>
        <dsp:cNvSpPr/>
      </dsp:nvSpPr>
      <dsp:spPr>
        <a:xfrm rot="5400000">
          <a:off x="-113090" y="3510596"/>
          <a:ext cx="753939" cy="52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a:t>
          </a:r>
          <a:endParaRPr lang="en-US" sz="1400" kern="1200" dirty="0"/>
        </a:p>
      </dsp:txBody>
      <dsp:txXfrm rot="-5400000">
        <a:off x="2" y="3661384"/>
        <a:ext cx="527757" cy="226182"/>
      </dsp:txXfrm>
    </dsp:sp>
    <dsp:sp modelId="{583C5D79-BD0D-45E4-82BD-7A3E1DB48649}">
      <dsp:nvSpPr>
        <dsp:cNvPr id="0" name=""/>
        <dsp:cNvSpPr/>
      </dsp:nvSpPr>
      <dsp:spPr>
        <a:xfrm rot="5400000">
          <a:off x="2264439" y="1660823"/>
          <a:ext cx="490060" cy="39634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smtClean="0"/>
            <a:t>Praktis</a:t>
          </a:r>
          <a:r>
            <a:rPr lang="en-US" sz="1400" kern="1200" dirty="0" smtClean="0"/>
            <a:t>, </a:t>
          </a:r>
          <a:r>
            <a:rPr lang="en-US" sz="1400" kern="1200" dirty="0" err="1" smtClean="0"/>
            <a:t>Luwes</a:t>
          </a:r>
          <a:endParaRPr lang="en-US" sz="1400" kern="1200" dirty="0"/>
        </a:p>
        <a:p>
          <a:pPr marL="114300" lvl="1" indent="-114300" algn="l" defTabSz="622300">
            <a:lnSpc>
              <a:spcPct val="90000"/>
            </a:lnSpc>
            <a:spcBef>
              <a:spcPct val="0"/>
            </a:spcBef>
            <a:spcAft>
              <a:spcPct val="15000"/>
            </a:spcAft>
            <a:buChar char="••"/>
          </a:pPr>
          <a:r>
            <a:rPr lang="en-US" sz="1400" kern="1200" dirty="0" err="1" smtClean="0"/>
            <a:t>Tahan</a:t>
          </a:r>
          <a:endParaRPr lang="en-US" sz="1400" kern="1200" dirty="0"/>
        </a:p>
      </dsp:txBody>
      <dsp:txXfrm rot="-5400000">
        <a:off x="527758" y="3421428"/>
        <a:ext cx="3939501" cy="442214"/>
      </dsp:txXfrm>
    </dsp:sp>
    <dsp:sp modelId="{6D77B192-2D79-42CB-ADB2-3F13EBF3056A}">
      <dsp:nvSpPr>
        <dsp:cNvPr id="0" name=""/>
        <dsp:cNvSpPr/>
      </dsp:nvSpPr>
      <dsp:spPr>
        <a:xfrm rot="5400000">
          <a:off x="-113090" y="4189598"/>
          <a:ext cx="753939" cy="52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7</a:t>
          </a:r>
          <a:endParaRPr lang="en-US" sz="1400" kern="1200" dirty="0"/>
        </a:p>
      </dsp:txBody>
      <dsp:txXfrm rot="-5400000">
        <a:off x="2" y="4340386"/>
        <a:ext cx="527757" cy="226182"/>
      </dsp:txXfrm>
    </dsp:sp>
    <dsp:sp modelId="{583FEA1C-3034-40BC-9AAA-FCB707AE59C8}">
      <dsp:nvSpPr>
        <dsp:cNvPr id="0" name=""/>
        <dsp:cNvSpPr/>
      </dsp:nvSpPr>
      <dsp:spPr>
        <a:xfrm rot="5400000">
          <a:off x="2264439" y="2339825"/>
          <a:ext cx="490060" cy="39634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smtClean="0"/>
            <a:t>Berkualitas</a:t>
          </a:r>
          <a:endParaRPr lang="en-US" sz="1400" kern="1200" dirty="0"/>
        </a:p>
        <a:p>
          <a:pPr marL="114300" lvl="1" indent="-114300" algn="l" defTabSz="622300">
            <a:lnSpc>
              <a:spcPct val="90000"/>
            </a:lnSpc>
            <a:spcBef>
              <a:spcPct val="0"/>
            </a:spcBef>
            <a:spcAft>
              <a:spcPct val="15000"/>
            </a:spcAft>
            <a:buChar char="••"/>
          </a:pPr>
          <a:endParaRPr lang="en-US" sz="1400" kern="1200"/>
        </a:p>
      </dsp:txBody>
      <dsp:txXfrm rot="-5400000">
        <a:off x="527758" y="4100430"/>
        <a:ext cx="3939501" cy="442214"/>
      </dsp:txXfrm>
    </dsp:sp>
    <dsp:sp modelId="{2B250675-97B7-42CA-8C19-66ABBEEC9C21}">
      <dsp:nvSpPr>
        <dsp:cNvPr id="0" name=""/>
        <dsp:cNvSpPr/>
      </dsp:nvSpPr>
      <dsp:spPr>
        <a:xfrm rot="5400000">
          <a:off x="-113090" y="4868600"/>
          <a:ext cx="753939" cy="527757"/>
        </a:xfrm>
        <a:prstGeom prst="chevron">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8</a:t>
          </a:r>
          <a:endParaRPr lang="en-US" sz="1400" kern="1200" dirty="0"/>
        </a:p>
      </dsp:txBody>
      <dsp:txXfrm rot="-5400000">
        <a:off x="2" y="5019388"/>
        <a:ext cx="527757" cy="226182"/>
      </dsp:txXfrm>
    </dsp:sp>
    <dsp:sp modelId="{08790BBC-8C69-4ED3-892A-C665DC6E1CA1}">
      <dsp:nvSpPr>
        <dsp:cNvPr id="0" name=""/>
        <dsp:cNvSpPr/>
      </dsp:nvSpPr>
      <dsp:spPr>
        <a:xfrm rot="5400000">
          <a:off x="2264439" y="3018827"/>
          <a:ext cx="490060" cy="39634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smtClean="0"/>
            <a:t>Ukuran</a:t>
          </a:r>
          <a:r>
            <a:rPr lang="en-US" sz="1400" kern="1200" dirty="0" smtClean="0"/>
            <a:t> </a:t>
          </a:r>
          <a:r>
            <a:rPr lang="en-US" sz="1400" kern="1200" dirty="0" err="1" smtClean="0"/>
            <a:t>sesuai</a:t>
          </a:r>
          <a:r>
            <a:rPr lang="en-US" sz="1400" kern="1200" dirty="0" smtClean="0"/>
            <a:t> </a:t>
          </a:r>
          <a:r>
            <a:rPr lang="en-US" sz="1400" kern="1200" dirty="0" err="1" smtClean="0"/>
            <a:t>dengan</a:t>
          </a:r>
          <a:r>
            <a:rPr lang="en-US" sz="1400" kern="1200" dirty="0" smtClean="0"/>
            <a:t> </a:t>
          </a:r>
          <a:r>
            <a:rPr lang="en-US" sz="1400" kern="1200" dirty="0" err="1" smtClean="0"/>
            <a:t>lingkungan</a:t>
          </a:r>
          <a:r>
            <a:rPr lang="en-US" sz="1400" kern="1200" dirty="0" smtClean="0"/>
            <a:t> </a:t>
          </a:r>
          <a:r>
            <a:rPr lang="en-US" sz="1400" kern="1200" dirty="0" err="1" smtClean="0"/>
            <a:t>belajar</a:t>
          </a:r>
          <a:endParaRPr lang="en-US" sz="1400" kern="1200" dirty="0"/>
        </a:p>
        <a:p>
          <a:pPr marL="114300" lvl="1" indent="-114300" algn="l" defTabSz="622300">
            <a:lnSpc>
              <a:spcPct val="90000"/>
            </a:lnSpc>
            <a:spcBef>
              <a:spcPct val="0"/>
            </a:spcBef>
            <a:spcAft>
              <a:spcPct val="15000"/>
            </a:spcAft>
            <a:buChar char="••"/>
          </a:pPr>
          <a:endParaRPr lang="en-US" sz="1400" kern="1200"/>
        </a:p>
      </dsp:txBody>
      <dsp:txXfrm rot="-5400000">
        <a:off x="527758" y="4779432"/>
        <a:ext cx="3939501" cy="4422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BE719-7009-4B46-9882-CFA11CF2C8B3}">
      <dsp:nvSpPr>
        <dsp:cNvPr id="0" name=""/>
        <dsp:cNvSpPr/>
      </dsp:nvSpPr>
      <dsp:spPr>
        <a:xfrm>
          <a:off x="3080" y="18246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KESESUAIAN</a:t>
          </a:r>
          <a:endParaRPr lang="en-US" sz="2300" kern="1200" dirty="0"/>
        </a:p>
      </dsp:txBody>
      <dsp:txXfrm>
        <a:off x="3080" y="182463"/>
        <a:ext cx="2444055" cy="1466433"/>
      </dsp:txXfrm>
    </dsp:sp>
    <dsp:sp modelId="{9D107F4D-746E-455A-B4A5-E8F10B5D8ECA}">
      <dsp:nvSpPr>
        <dsp:cNvPr id="0" name=""/>
        <dsp:cNvSpPr/>
      </dsp:nvSpPr>
      <dsp:spPr>
        <a:xfrm>
          <a:off x="2691541" y="18246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KEJELASAN SAJIAN</a:t>
          </a:r>
          <a:endParaRPr lang="en-US" sz="2300" kern="1200" dirty="0"/>
        </a:p>
      </dsp:txBody>
      <dsp:txXfrm>
        <a:off x="2691541" y="182463"/>
        <a:ext cx="2444055" cy="1466433"/>
      </dsp:txXfrm>
    </dsp:sp>
    <dsp:sp modelId="{E6BC6EAB-517B-45CB-8577-5B95689C1DFF}">
      <dsp:nvSpPr>
        <dsp:cNvPr id="0" name=""/>
        <dsp:cNvSpPr/>
      </dsp:nvSpPr>
      <dsp:spPr>
        <a:xfrm>
          <a:off x="5380002" y="18246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KEMUDAHAN AKSES</a:t>
          </a:r>
          <a:endParaRPr lang="en-US" sz="2300" kern="1200" dirty="0"/>
        </a:p>
      </dsp:txBody>
      <dsp:txXfrm>
        <a:off x="5380002" y="182463"/>
        <a:ext cx="2444055" cy="1466433"/>
      </dsp:txXfrm>
    </dsp:sp>
    <dsp:sp modelId="{EEB3D1F4-3665-462A-AF7D-E3D7308CC9D8}">
      <dsp:nvSpPr>
        <dsp:cNvPr id="0" name=""/>
        <dsp:cNvSpPr/>
      </dsp:nvSpPr>
      <dsp:spPr>
        <a:xfrm>
          <a:off x="8068463" y="18246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KETERJANGKAUAN</a:t>
          </a:r>
          <a:endParaRPr lang="en-US" sz="2300" kern="1200" dirty="0"/>
        </a:p>
      </dsp:txBody>
      <dsp:txXfrm>
        <a:off x="8068463" y="182463"/>
        <a:ext cx="2444055" cy="1466433"/>
      </dsp:txXfrm>
    </dsp:sp>
    <dsp:sp modelId="{74351BCE-09E6-497B-A62D-0D5D10E385DC}">
      <dsp:nvSpPr>
        <dsp:cNvPr id="0" name=""/>
        <dsp:cNvSpPr/>
      </dsp:nvSpPr>
      <dsp:spPr>
        <a:xfrm>
          <a:off x="3080" y="189330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KETERSEDIAAN</a:t>
          </a:r>
          <a:endParaRPr lang="en-US" sz="2300" kern="1200" dirty="0"/>
        </a:p>
      </dsp:txBody>
      <dsp:txXfrm>
        <a:off x="3080" y="1893302"/>
        <a:ext cx="2444055" cy="1466433"/>
      </dsp:txXfrm>
    </dsp:sp>
    <dsp:sp modelId="{249A439E-0F3C-476B-954C-3D58F5F3A20C}">
      <dsp:nvSpPr>
        <dsp:cNvPr id="0" name=""/>
        <dsp:cNvSpPr/>
      </dsp:nvSpPr>
      <dsp:spPr>
        <a:xfrm>
          <a:off x="2691541" y="189330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KUALITAS</a:t>
          </a:r>
          <a:endParaRPr lang="en-US" sz="2300" kern="1200" dirty="0"/>
        </a:p>
      </dsp:txBody>
      <dsp:txXfrm>
        <a:off x="2691541" y="1893302"/>
        <a:ext cx="2444055" cy="1466433"/>
      </dsp:txXfrm>
    </dsp:sp>
    <dsp:sp modelId="{9FCCF971-7235-4230-A330-B77DBBD6749E}">
      <dsp:nvSpPr>
        <dsp:cNvPr id="0" name=""/>
        <dsp:cNvSpPr/>
      </dsp:nvSpPr>
      <dsp:spPr>
        <a:xfrm>
          <a:off x="5380002" y="189330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ADA ALTERNATIF</a:t>
          </a:r>
          <a:endParaRPr lang="en-US" sz="2300" kern="1200" dirty="0"/>
        </a:p>
      </dsp:txBody>
      <dsp:txXfrm>
        <a:off x="5380002" y="1893302"/>
        <a:ext cx="2444055" cy="1466433"/>
      </dsp:txXfrm>
    </dsp:sp>
    <dsp:sp modelId="{4F828F3F-C741-44C3-AF2C-4466EC9899CB}">
      <dsp:nvSpPr>
        <dsp:cNvPr id="0" name=""/>
        <dsp:cNvSpPr/>
      </dsp:nvSpPr>
      <dsp:spPr>
        <a:xfrm>
          <a:off x="8068463" y="189330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INTERAKTIVITAS</a:t>
          </a:r>
          <a:endParaRPr lang="en-US" sz="2300" kern="1200" dirty="0"/>
        </a:p>
      </dsp:txBody>
      <dsp:txXfrm>
        <a:off x="8068463" y="1893302"/>
        <a:ext cx="2444055" cy="1466433"/>
      </dsp:txXfrm>
    </dsp:sp>
    <dsp:sp modelId="{869B2426-6B97-404D-AF3A-B0C54B54DDCF}">
      <dsp:nvSpPr>
        <dsp:cNvPr id="0" name=""/>
        <dsp:cNvSpPr/>
      </dsp:nvSpPr>
      <dsp:spPr>
        <a:xfrm>
          <a:off x="1347311" y="360414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ORGANISASI</a:t>
          </a:r>
          <a:endParaRPr lang="en-US" sz="2300" kern="1200" dirty="0"/>
        </a:p>
      </dsp:txBody>
      <dsp:txXfrm>
        <a:off x="1347311" y="3604141"/>
        <a:ext cx="2444055" cy="1466433"/>
      </dsp:txXfrm>
    </dsp:sp>
    <dsp:sp modelId="{707A90E6-F335-4D43-B7D7-259CEB13C1A2}">
      <dsp:nvSpPr>
        <dsp:cNvPr id="0" name=""/>
        <dsp:cNvSpPr/>
      </dsp:nvSpPr>
      <dsp:spPr>
        <a:xfrm>
          <a:off x="4035772" y="360414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KEBARUAN</a:t>
          </a:r>
          <a:endParaRPr lang="en-US" sz="2300" kern="1200" dirty="0"/>
        </a:p>
      </dsp:txBody>
      <dsp:txXfrm>
        <a:off x="4035772" y="3604141"/>
        <a:ext cx="2444055" cy="1466433"/>
      </dsp:txXfrm>
    </dsp:sp>
    <dsp:sp modelId="{A0A4FF77-60FD-44FD-9A4A-4855CE3DFFB7}">
      <dsp:nvSpPr>
        <dsp:cNvPr id="0" name=""/>
        <dsp:cNvSpPr/>
      </dsp:nvSpPr>
      <dsp:spPr>
        <a:xfrm>
          <a:off x="6724233" y="360414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BERORIENTASI SISWA</a:t>
          </a:r>
          <a:endParaRPr lang="en-US" sz="2300" kern="1200" dirty="0"/>
        </a:p>
      </dsp:txBody>
      <dsp:txXfrm>
        <a:off x="6724233" y="3604141"/>
        <a:ext cx="2444055" cy="1466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F1F01-3552-4149-8C03-88EFD815C5C2}">
      <dsp:nvSpPr>
        <dsp:cNvPr id="0" name=""/>
        <dsp:cNvSpPr/>
      </dsp:nvSpPr>
      <dsp:spPr>
        <a:xfrm>
          <a:off x="0" y="85222"/>
          <a:ext cx="384232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MEMINIMALISIR NOISE</a:t>
          </a:r>
          <a:endParaRPr lang="en-US" sz="1700" kern="1200" dirty="0"/>
        </a:p>
      </dsp:txBody>
      <dsp:txXfrm>
        <a:off x="19904" y="105126"/>
        <a:ext cx="3802519" cy="367937"/>
      </dsp:txXfrm>
    </dsp:sp>
    <dsp:sp modelId="{D8D3C728-641A-47B6-A4DF-A4E0F7AFFE04}">
      <dsp:nvSpPr>
        <dsp:cNvPr id="0" name=""/>
        <dsp:cNvSpPr/>
      </dsp:nvSpPr>
      <dsp:spPr>
        <a:xfrm>
          <a:off x="0" y="492967"/>
          <a:ext cx="384232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PSIKOLOGIS, FISIK, BUDAYA, NORMA, KEPERCAYAAN</a:t>
          </a:r>
          <a:endParaRPr lang="en-US" sz="1300" kern="1200" dirty="0"/>
        </a:p>
      </dsp:txBody>
      <dsp:txXfrm>
        <a:off x="0" y="492967"/>
        <a:ext cx="3842327" cy="281520"/>
      </dsp:txXfrm>
    </dsp:sp>
    <dsp:sp modelId="{B3EC95B3-2228-49D2-9352-4306D8CA4261}">
      <dsp:nvSpPr>
        <dsp:cNvPr id="0" name=""/>
        <dsp:cNvSpPr/>
      </dsp:nvSpPr>
      <dsp:spPr>
        <a:xfrm>
          <a:off x="0" y="774487"/>
          <a:ext cx="384232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MEMINIMALISIR VERBALISME</a:t>
          </a:r>
          <a:endParaRPr lang="en-US" sz="1700" kern="1200" dirty="0"/>
        </a:p>
      </dsp:txBody>
      <dsp:txXfrm>
        <a:off x="19904" y="794391"/>
        <a:ext cx="3802519" cy="367937"/>
      </dsp:txXfrm>
    </dsp:sp>
    <dsp:sp modelId="{3A343418-177D-4DD8-992D-60F9AE3A0055}">
      <dsp:nvSpPr>
        <dsp:cNvPr id="0" name=""/>
        <dsp:cNvSpPr/>
      </dsp:nvSpPr>
      <dsp:spPr>
        <a:xfrm>
          <a:off x="0" y="1182232"/>
          <a:ext cx="3842327"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MEMPERMUDAH PROSES BELAJAR, MEMPERJELAS MATERI DENGAN CONTOH KONGKRET</a:t>
          </a:r>
          <a:endParaRPr lang="en-US" sz="1300" kern="1200" dirty="0"/>
        </a:p>
      </dsp:txBody>
      <dsp:txXfrm>
        <a:off x="0" y="1182232"/>
        <a:ext cx="3842327" cy="413482"/>
      </dsp:txXfrm>
    </dsp:sp>
    <dsp:sp modelId="{8657699D-C1BA-4F6E-A251-D1FBDCC4D1EC}">
      <dsp:nvSpPr>
        <dsp:cNvPr id="0" name=""/>
        <dsp:cNvSpPr/>
      </dsp:nvSpPr>
      <dsp:spPr>
        <a:xfrm>
          <a:off x="0" y="1595715"/>
          <a:ext cx="384232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PEMBELAJARAN MENARIK</a:t>
          </a:r>
          <a:endParaRPr lang="en-US" sz="1700" kern="1200" dirty="0"/>
        </a:p>
      </dsp:txBody>
      <dsp:txXfrm>
        <a:off x="19904" y="1615619"/>
        <a:ext cx="3802519" cy="367937"/>
      </dsp:txXfrm>
    </dsp:sp>
    <dsp:sp modelId="{DEF0778D-6BF1-4A54-ACB5-F1CAD9435A26}">
      <dsp:nvSpPr>
        <dsp:cNvPr id="0" name=""/>
        <dsp:cNvSpPr/>
      </dsp:nvSpPr>
      <dsp:spPr>
        <a:xfrm>
          <a:off x="0" y="2052420"/>
          <a:ext cx="384232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MENINGKATKAN EFISIENSI</a:t>
          </a:r>
          <a:endParaRPr lang="en-US" sz="1700" kern="1200" dirty="0"/>
        </a:p>
      </dsp:txBody>
      <dsp:txXfrm>
        <a:off x="19904" y="2072324"/>
        <a:ext cx="3802519" cy="36793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81788D-B868-4561-94C3-F400BC31EB48}"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29417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1788D-B868-4561-94C3-F400BC31EB48}"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83087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1788D-B868-4561-94C3-F400BC31EB48}"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122465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1788D-B868-4561-94C3-F400BC31EB48}"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14769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1788D-B868-4561-94C3-F400BC31EB48}"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47941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81788D-B868-4561-94C3-F400BC31EB48}"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106344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81788D-B868-4561-94C3-F400BC31EB48}" type="datetimeFigureOut">
              <a:rPr lang="en-US" smtClean="0"/>
              <a:t>11/25/2015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243917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1788D-B868-4561-94C3-F400BC31EB48}" type="datetimeFigureOut">
              <a:rPr lang="en-US" smtClean="0"/>
              <a:t>11/25/2015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21026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1788D-B868-4561-94C3-F400BC31EB48}" type="datetimeFigureOut">
              <a:rPr lang="en-US" smtClean="0"/>
              <a:t>11/25/2015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289654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1788D-B868-4561-94C3-F400BC31EB48}"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115217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1788D-B868-4561-94C3-F400BC31EB48}"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3DB4C-1FFD-4C82-9DF8-AECBA4A80A47}" type="slidenum">
              <a:rPr lang="en-US" smtClean="0"/>
              <a:t>‹#›</a:t>
            </a:fld>
            <a:endParaRPr lang="en-US"/>
          </a:p>
        </p:txBody>
      </p:sp>
    </p:spTree>
    <p:extLst>
      <p:ext uri="{BB962C8B-B14F-4D97-AF65-F5344CB8AC3E}">
        <p14:creationId xmlns:p14="http://schemas.microsoft.com/office/powerpoint/2010/main" val="136253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1788D-B868-4561-94C3-F400BC31EB48}" type="datetimeFigureOut">
              <a:rPr lang="en-US" smtClean="0"/>
              <a:t>11/25/2015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3DB4C-1FFD-4C82-9DF8-AECBA4A80A47}" type="slidenum">
              <a:rPr lang="en-US" smtClean="0"/>
              <a:t>‹#›</a:t>
            </a:fld>
            <a:endParaRPr lang="en-US"/>
          </a:p>
        </p:txBody>
      </p:sp>
    </p:spTree>
    <p:extLst>
      <p:ext uri="{BB962C8B-B14F-4D97-AF65-F5344CB8AC3E}">
        <p14:creationId xmlns:p14="http://schemas.microsoft.com/office/powerpoint/2010/main" val="199743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jpg"/><Relationship Id="rId7" Type="http://schemas.openxmlformats.org/officeDocument/2006/relationships/diagramColors" Target="../diagrams/colors9.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PENINGKATAN KOMPETENSI TENAGA PENDIDIK MELALUI PEMANFAATAN MEDIA PEMBELAJARAN </a:t>
            </a:r>
            <a:endParaRPr lang="en-US" sz="3600" b="1" dirty="0"/>
          </a:p>
        </p:txBody>
      </p:sp>
      <p:sp>
        <p:nvSpPr>
          <p:cNvPr id="3" name="Subtitle 2"/>
          <p:cNvSpPr>
            <a:spLocks noGrp="1"/>
          </p:cNvSpPr>
          <p:nvPr>
            <p:ph type="subTitle" idx="1"/>
          </p:nvPr>
        </p:nvSpPr>
        <p:spPr/>
        <p:txBody>
          <a:bodyPr/>
          <a:lstStyle/>
          <a:p>
            <a:endParaRPr lang="en-US" dirty="0" smtClean="0"/>
          </a:p>
          <a:p>
            <a:r>
              <a:rPr lang="en-US" dirty="0" smtClean="0"/>
              <a:t>OLEH :  I KETUT ULIANTA</a:t>
            </a:r>
            <a:endParaRPr lang="en-US" dirty="0"/>
          </a:p>
        </p:txBody>
      </p:sp>
    </p:spTree>
    <p:extLst>
      <p:ext uri="{BB962C8B-B14F-4D97-AF65-F5344CB8AC3E}">
        <p14:creationId xmlns:p14="http://schemas.microsoft.com/office/powerpoint/2010/main" val="309774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 PEMBELAJARAN</a:t>
            </a:r>
            <a:endParaRPr lang="en-US" dirty="0"/>
          </a:p>
        </p:txBody>
      </p:sp>
      <p:sp>
        <p:nvSpPr>
          <p:cNvPr id="3" name="Content Placeholder 2"/>
          <p:cNvSpPr>
            <a:spLocks noGrp="1"/>
          </p:cNvSpPr>
          <p:nvPr>
            <p:ph idx="1"/>
          </p:nvPr>
        </p:nvSpPr>
        <p:spPr>
          <a:xfrm>
            <a:off x="838200" y="1293091"/>
            <a:ext cx="10515600" cy="4883872"/>
          </a:xfrm>
        </p:spPr>
        <p:txBody>
          <a:bodyPr/>
          <a:lstStyle/>
          <a:p>
            <a:r>
              <a:rPr lang="en-US" dirty="0" smtClean="0"/>
              <a:t>PENYUSUNAN MATERI MENYESUAIKAN DENGAN TUJUAN PEMBELAJARAN YANG TELAH DIRUMUSKAN DENGAN BENAR.</a:t>
            </a:r>
          </a:p>
          <a:p>
            <a:r>
              <a:rPr lang="en-US" dirty="0" smtClean="0"/>
              <a:t>MENGACU TAKSONOMI BLOOM BAHWA HASIL BELAJAR TERDIRI DARI 3 DOMAIN. DOMAIN ITU MEMPENGARUHI JENIS MATERI PENDUKUNG PENCAPAIAN TUJUAN TSB.</a:t>
            </a:r>
          </a:p>
          <a:p>
            <a:endParaRPr lang="en-US" dirty="0" smtClean="0"/>
          </a:p>
          <a:p>
            <a:endParaRPr lang="en-US" dirty="0"/>
          </a:p>
        </p:txBody>
      </p:sp>
      <p:graphicFrame>
        <p:nvGraphicFramePr>
          <p:cNvPr id="5" name="Diagram 4"/>
          <p:cNvGraphicFramePr/>
          <p:nvPr>
            <p:extLst>
              <p:ext uri="{D42A27DB-BD31-4B8C-83A1-F6EECF244321}">
                <p14:modId xmlns:p14="http://schemas.microsoft.com/office/powerpoint/2010/main" val="1095968841"/>
              </p:ext>
            </p:extLst>
          </p:nvPr>
        </p:nvGraphicFramePr>
        <p:xfrm>
          <a:off x="1200727" y="3516890"/>
          <a:ext cx="9605819" cy="2660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316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19966"/>
          </a:xfrm>
        </p:spPr>
        <p:txBody>
          <a:bodyPr>
            <a:normAutofit fontScale="90000"/>
          </a:bodyPr>
          <a:lstStyle/>
          <a:p>
            <a:r>
              <a:rPr lang="en-US" sz="3200" dirty="0" smtClean="0"/>
              <a:t>MATERI PEMBELAJARAN  HAKEKATNYA ADALAH PENGALAMAN</a:t>
            </a:r>
            <a:endParaRPr lang="en-US" sz="3200" dirty="0"/>
          </a:p>
        </p:txBody>
      </p:sp>
      <p:sp>
        <p:nvSpPr>
          <p:cNvPr id="3" name="Content Placeholder 2"/>
          <p:cNvSpPr>
            <a:spLocks noGrp="1"/>
          </p:cNvSpPr>
          <p:nvPr>
            <p:ph idx="1"/>
          </p:nvPr>
        </p:nvSpPr>
        <p:spPr>
          <a:xfrm>
            <a:off x="838200" y="914400"/>
            <a:ext cx="10515600" cy="5262563"/>
          </a:xfrm>
        </p:spPr>
        <p:txBody>
          <a:bodyPr>
            <a:normAutofit/>
          </a:bodyPr>
          <a:lstStyle/>
          <a:p>
            <a:r>
              <a:rPr lang="en-US" sz="2400" dirty="0" smtClean="0"/>
              <a:t>PENGALAMAN YANG DIRENCANAKAN UNTUK DIBERIKAN KEPADA SISWA DIBAWAH TANGGUNG JAWAB INSTITUSI ITULAH DISEBUT KURIKULUM</a:t>
            </a:r>
          </a:p>
          <a:p>
            <a:r>
              <a:rPr lang="en-US" sz="2400" dirty="0" smtClean="0"/>
              <a:t>PENGALAMAN LANGSUNG YANG DIPRAKTEKAN SENDIRI LEBIH BERKESAN DAN LEBIH MENDALAM BAGI SISWA (SISWA AKTIF)==</a:t>
            </a:r>
            <a:r>
              <a:rPr lang="en-US" sz="2400" dirty="0" smtClean="0">
                <a:sym typeface="Wingdings" panose="05000000000000000000" pitchFamily="2" charset="2"/>
              </a:rPr>
              <a:t> MODEL PEMBELAJARAN KONSTRUKTIVE</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811" y="2605312"/>
            <a:ext cx="5776039" cy="4252688"/>
          </a:xfrm>
          <a:prstGeom prst="rect">
            <a:avLst/>
          </a:prstGeom>
        </p:spPr>
      </p:pic>
    </p:spTree>
    <p:extLst>
      <p:ext uri="{BB962C8B-B14F-4D97-AF65-F5344CB8AC3E}">
        <p14:creationId xmlns:p14="http://schemas.microsoft.com/office/powerpoint/2010/main" val="393477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743036" cy="475384"/>
          </a:xfrm>
        </p:spPr>
        <p:txBody>
          <a:bodyPr>
            <a:normAutofit/>
          </a:bodyPr>
          <a:lstStyle/>
          <a:p>
            <a:r>
              <a:rPr lang="en-US" sz="2400" b="1" dirty="0" smtClean="0"/>
              <a:t>STRATEGI PEMBELAJARAN</a:t>
            </a:r>
            <a:endParaRPr lang="en-US" sz="2400" b="1" dirty="0"/>
          </a:p>
        </p:txBody>
      </p:sp>
      <p:sp>
        <p:nvSpPr>
          <p:cNvPr id="3" name="Content Placeholder 2"/>
          <p:cNvSpPr>
            <a:spLocks noGrp="1"/>
          </p:cNvSpPr>
          <p:nvPr>
            <p:ph idx="1"/>
          </p:nvPr>
        </p:nvSpPr>
        <p:spPr>
          <a:xfrm>
            <a:off x="838200" y="840510"/>
            <a:ext cx="10515600" cy="5336453"/>
          </a:xfrm>
        </p:spPr>
        <p:txBody>
          <a:bodyPr/>
          <a:lstStyle/>
          <a:p>
            <a:pPr algn="just"/>
            <a:r>
              <a:rPr lang="en-US" sz="2400" dirty="0" err="1" smtClean="0"/>
              <a:t>Dalam</a:t>
            </a:r>
            <a:r>
              <a:rPr lang="en-US" sz="2400" dirty="0" smtClean="0"/>
              <a:t> </a:t>
            </a:r>
            <a:r>
              <a:rPr lang="en-US" sz="2400" dirty="0" err="1" smtClean="0"/>
              <a:t>Pembelajaran</a:t>
            </a:r>
            <a:r>
              <a:rPr lang="en-US" sz="2400" dirty="0" smtClean="0"/>
              <a:t> </a:t>
            </a:r>
            <a:r>
              <a:rPr lang="en-US" sz="2400" dirty="0" err="1" smtClean="0"/>
              <a:t>sebaiknya</a:t>
            </a:r>
            <a:r>
              <a:rPr lang="en-US" sz="2400" dirty="0" smtClean="0"/>
              <a:t> </a:t>
            </a:r>
            <a:r>
              <a:rPr lang="en-US" sz="2400" dirty="0" err="1" smtClean="0"/>
              <a:t>tidak</a:t>
            </a:r>
            <a:r>
              <a:rPr lang="en-US" sz="2400" dirty="0" smtClean="0"/>
              <a:t> </a:t>
            </a:r>
            <a:r>
              <a:rPr lang="en-US" sz="2400" dirty="0" err="1" smtClean="0"/>
              <a:t>mengacu</a:t>
            </a:r>
            <a:r>
              <a:rPr lang="en-US" sz="2400" dirty="0" smtClean="0"/>
              <a:t> </a:t>
            </a:r>
            <a:r>
              <a:rPr lang="en-US" sz="2400" dirty="0" err="1" smtClean="0"/>
              <a:t>hanya</a:t>
            </a:r>
            <a:r>
              <a:rPr lang="en-US" sz="2400" dirty="0" smtClean="0"/>
              <a:t> </a:t>
            </a:r>
            <a:r>
              <a:rPr lang="en-US" sz="2400" dirty="0" err="1" smtClean="0"/>
              <a:t>pada</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teori</a:t>
            </a:r>
            <a:r>
              <a:rPr lang="en-US" sz="2400" dirty="0" smtClean="0"/>
              <a:t> </a:t>
            </a:r>
            <a:r>
              <a:rPr lang="en-US" sz="2400" dirty="0" err="1" smtClean="0"/>
              <a:t>saja</a:t>
            </a:r>
            <a:r>
              <a:rPr lang="en-US" sz="2400" dirty="0" smtClean="0"/>
              <a:t>, </a:t>
            </a:r>
            <a:r>
              <a:rPr lang="en-US" sz="2400" dirty="0" err="1" smtClean="0"/>
              <a:t>karena</a:t>
            </a:r>
            <a:r>
              <a:rPr lang="en-US" sz="2400" dirty="0" smtClean="0"/>
              <a:t> </a:t>
            </a:r>
            <a:r>
              <a:rPr lang="en-US" sz="2400" dirty="0" err="1" smtClean="0"/>
              <a:t>setiap</a:t>
            </a:r>
            <a:r>
              <a:rPr lang="en-US" sz="2400" dirty="0" smtClean="0"/>
              <a:t> </a:t>
            </a:r>
            <a:r>
              <a:rPr lang="en-US" sz="2400" dirty="0" err="1" smtClean="0"/>
              <a:t>teori</a:t>
            </a:r>
            <a:r>
              <a:rPr lang="en-US" sz="2400" dirty="0" smtClean="0"/>
              <a:t> </a:t>
            </a:r>
            <a:r>
              <a:rPr lang="en-US" sz="2400" dirty="0" err="1" smtClean="0"/>
              <a:t>memiliki</a:t>
            </a:r>
            <a:r>
              <a:rPr lang="en-US" sz="2400" dirty="0" smtClean="0"/>
              <a:t> </a:t>
            </a:r>
            <a:r>
              <a:rPr lang="en-US" sz="2400" dirty="0" err="1" smtClean="0"/>
              <a:t>kekurangan</a:t>
            </a:r>
            <a:r>
              <a:rPr lang="en-US" sz="2400" dirty="0" smtClean="0"/>
              <a:t> </a:t>
            </a:r>
            <a:r>
              <a:rPr lang="en-US" sz="2400" dirty="0" err="1" smtClean="0"/>
              <a:t>dan</a:t>
            </a:r>
            <a:r>
              <a:rPr lang="en-US" sz="2400" dirty="0" smtClean="0"/>
              <a:t> </a:t>
            </a:r>
            <a:r>
              <a:rPr lang="en-US" sz="2400" dirty="0" err="1" smtClean="0"/>
              <a:t>kelebihan</a:t>
            </a:r>
            <a:r>
              <a:rPr lang="en-US" sz="2400" dirty="0" smtClean="0"/>
              <a:t>. </a:t>
            </a:r>
            <a:r>
              <a:rPr lang="en-US" sz="2400" dirty="0" err="1" smtClean="0"/>
              <a:t>Untuk</a:t>
            </a:r>
            <a:r>
              <a:rPr lang="en-US" sz="2400" dirty="0" smtClean="0"/>
              <a:t> </a:t>
            </a:r>
            <a:r>
              <a:rPr lang="en-US" sz="2400" dirty="0" err="1" smtClean="0"/>
              <a:t>mencapai</a:t>
            </a:r>
            <a:r>
              <a:rPr lang="en-US" sz="2400" dirty="0" smtClean="0"/>
              <a:t> </a:t>
            </a:r>
            <a:r>
              <a:rPr lang="en-US" sz="2400" dirty="0" err="1" smtClean="0"/>
              <a:t>tujuan</a:t>
            </a:r>
            <a:r>
              <a:rPr lang="en-US" sz="2400" dirty="0" smtClean="0"/>
              <a:t> </a:t>
            </a:r>
            <a:r>
              <a:rPr lang="en-US" sz="2400" dirty="0" err="1" smtClean="0"/>
              <a:t>efektif</a:t>
            </a:r>
            <a:r>
              <a:rPr lang="en-US" sz="2400" dirty="0" smtClean="0"/>
              <a:t> </a:t>
            </a:r>
            <a:r>
              <a:rPr lang="en-US" sz="2400" dirty="0" err="1" smtClean="0"/>
              <a:t>berbagai</a:t>
            </a:r>
            <a:r>
              <a:rPr lang="en-US" sz="2400" dirty="0" smtClean="0"/>
              <a:t> </a:t>
            </a:r>
            <a:r>
              <a:rPr lang="en-US" sz="2400" dirty="0" err="1" smtClean="0"/>
              <a:t>perspektif</a:t>
            </a:r>
            <a:r>
              <a:rPr lang="en-US" sz="2400" dirty="0" smtClean="0"/>
              <a:t> </a:t>
            </a:r>
            <a:r>
              <a:rPr lang="en-US" sz="2400" dirty="0" err="1" smtClean="0"/>
              <a:t>atau</a:t>
            </a:r>
            <a:r>
              <a:rPr lang="en-US" sz="2400" dirty="0" smtClean="0"/>
              <a:t> </a:t>
            </a:r>
            <a:r>
              <a:rPr lang="en-US" sz="2400" dirty="0" err="1" smtClean="0"/>
              <a:t>teori</a:t>
            </a:r>
            <a:r>
              <a:rPr lang="en-US" sz="2400" dirty="0" smtClean="0"/>
              <a:t> </a:t>
            </a:r>
            <a:r>
              <a:rPr lang="en-US" sz="2400" dirty="0" err="1" smtClean="0"/>
              <a:t>belajar</a:t>
            </a:r>
            <a:r>
              <a:rPr lang="en-US" sz="2400" dirty="0" smtClean="0"/>
              <a:t> </a:t>
            </a:r>
            <a:r>
              <a:rPr lang="en-US" sz="2400" dirty="0" err="1" smtClean="0"/>
              <a:t>dapat</a:t>
            </a:r>
            <a:r>
              <a:rPr lang="en-US" sz="2400" dirty="0" smtClean="0"/>
              <a:t> </a:t>
            </a:r>
            <a:r>
              <a:rPr lang="en-US" sz="2400" dirty="0" err="1" smtClean="0"/>
              <a:t>digunakan</a:t>
            </a:r>
            <a:r>
              <a:rPr lang="en-US" sz="2400" dirty="0" smtClean="0"/>
              <a:t> </a:t>
            </a:r>
            <a:r>
              <a:rPr lang="en-US" sz="2400" dirty="0" err="1" smtClean="0"/>
              <a:t>secara</a:t>
            </a:r>
            <a:r>
              <a:rPr lang="en-US" sz="2400" dirty="0" smtClean="0"/>
              <a:t> </a:t>
            </a:r>
            <a:r>
              <a:rPr lang="en-US" sz="2400" dirty="0" err="1" smtClean="0"/>
              <a:t>eklektik</a:t>
            </a:r>
            <a:r>
              <a:rPr lang="en-US" sz="2400" dirty="0" smtClean="0"/>
              <a:t> (</a:t>
            </a:r>
            <a:r>
              <a:rPr lang="en-US" sz="2400" dirty="0" err="1" smtClean="0"/>
              <a:t>dipilih</a:t>
            </a:r>
            <a:r>
              <a:rPr lang="en-US" sz="2400" dirty="0" smtClean="0"/>
              <a:t> </a:t>
            </a:r>
            <a:r>
              <a:rPr lang="en-US" sz="2400" dirty="0" err="1" smtClean="0"/>
              <a:t>sesuai</a:t>
            </a:r>
            <a:r>
              <a:rPr lang="en-US" sz="2400" dirty="0" smtClean="0"/>
              <a:t> </a:t>
            </a:r>
            <a:r>
              <a:rPr lang="en-US" sz="2400" dirty="0" err="1" smtClean="0"/>
              <a:t>kondisi</a:t>
            </a:r>
            <a:r>
              <a:rPr lang="en-US" sz="2400" dirty="0" smtClean="0"/>
              <a:t>) yang </a:t>
            </a:r>
            <a:r>
              <a:rPr lang="en-US" sz="2400" dirty="0" err="1" smtClean="0"/>
              <a:t>diwujudkan</a:t>
            </a:r>
            <a:r>
              <a:rPr lang="en-US" sz="2400" dirty="0" smtClean="0"/>
              <a:t> </a:t>
            </a:r>
            <a:r>
              <a:rPr lang="en-US" sz="2400" dirty="0" err="1" smtClean="0"/>
              <a:t>dalam</a:t>
            </a:r>
            <a:r>
              <a:rPr lang="en-US" sz="2400" dirty="0" smtClean="0"/>
              <a:t> </a:t>
            </a:r>
            <a:r>
              <a:rPr lang="en-US" sz="2400" dirty="0" err="1" smtClean="0"/>
              <a:t>bentuk</a:t>
            </a:r>
            <a:r>
              <a:rPr lang="en-US" sz="2400" dirty="0" smtClean="0"/>
              <a:t> </a:t>
            </a:r>
            <a:r>
              <a:rPr lang="en-US" sz="2400" dirty="0" err="1" smtClean="0"/>
              <a:t>strategi</a:t>
            </a:r>
            <a:r>
              <a:rPr lang="en-US" sz="2400" dirty="0" smtClean="0"/>
              <a:t> </a:t>
            </a:r>
            <a:r>
              <a:rPr lang="en-US" sz="2400" dirty="0" err="1" smtClean="0"/>
              <a:t>pembelajaran</a:t>
            </a:r>
            <a:r>
              <a:rPr lang="en-US" sz="2400" dirty="0" smtClean="0"/>
              <a:t> </a:t>
            </a:r>
            <a:r>
              <a:rPr lang="en-US" sz="2400" dirty="0" err="1" smtClean="0"/>
              <a:t>dikaitkan</a:t>
            </a:r>
            <a:r>
              <a:rPr lang="en-US" sz="2400" dirty="0" smtClean="0"/>
              <a:t> </a:t>
            </a:r>
            <a:r>
              <a:rPr lang="en-US" sz="2400" dirty="0" err="1" smtClean="0"/>
              <a:t>dengan</a:t>
            </a:r>
            <a:r>
              <a:rPr lang="en-US" sz="2400" dirty="0" smtClean="0"/>
              <a:t>  </a:t>
            </a:r>
            <a:r>
              <a:rPr lang="en-US" sz="2400" dirty="0" err="1" smtClean="0"/>
              <a:t>tujuan</a:t>
            </a:r>
            <a:r>
              <a:rPr lang="en-US" sz="2400" dirty="0" smtClean="0"/>
              <a:t> </a:t>
            </a:r>
            <a:r>
              <a:rPr lang="en-US" sz="2400" dirty="0" err="1" smtClean="0"/>
              <a:t>pembelajaran</a:t>
            </a:r>
            <a:r>
              <a:rPr lang="en-US" sz="2400" dirty="0" smtClean="0"/>
              <a:t>.</a:t>
            </a:r>
          </a:p>
          <a:p>
            <a:r>
              <a:rPr lang="en-US" sz="2400" dirty="0" err="1" smtClean="0"/>
              <a:t>Strategi</a:t>
            </a:r>
            <a:r>
              <a:rPr lang="en-US" sz="2400" dirty="0" smtClean="0"/>
              <a:t> </a:t>
            </a:r>
            <a:r>
              <a:rPr lang="en-US" sz="2400" dirty="0" err="1" smtClean="0"/>
              <a:t>Pembelajaran</a:t>
            </a:r>
            <a:r>
              <a:rPr lang="en-US" sz="2400" dirty="0" smtClean="0"/>
              <a:t> </a:t>
            </a:r>
            <a:r>
              <a:rPr lang="en-US" sz="2400" dirty="0" err="1" smtClean="0"/>
              <a:t>berlandaskan</a:t>
            </a:r>
            <a:r>
              <a:rPr lang="en-US" sz="2400" dirty="0" smtClean="0"/>
              <a:t> </a:t>
            </a:r>
            <a:r>
              <a:rPr lang="en-US" sz="2400" dirty="0" err="1" smtClean="0"/>
              <a:t>teori</a:t>
            </a:r>
            <a:r>
              <a:rPr lang="en-US" sz="2400" dirty="0" smtClean="0"/>
              <a:t> :</a:t>
            </a:r>
          </a:p>
          <a:p>
            <a:pPr marL="0" indent="0">
              <a:buNone/>
            </a:pPr>
            <a:endParaRPr lang="en-US" sz="2400" dirty="0" smtClean="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464514672"/>
              </p:ext>
            </p:extLst>
          </p:nvPr>
        </p:nvGraphicFramePr>
        <p:xfrm>
          <a:off x="1163782" y="3306618"/>
          <a:ext cx="10067636" cy="2831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30036" y="6446982"/>
            <a:ext cx="7261347" cy="369332"/>
          </a:xfrm>
          <a:prstGeom prst="rect">
            <a:avLst/>
          </a:prstGeom>
          <a:noFill/>
        </p:spPr>
        <p:txBody>
          <a:bodyPr wrap="none" rtlCol="0">
            <a:spAutoFit/>
          </a:bodyPr>
          <a:lstStyle/>
          <a:p>
            <a:r>
              <a:rPr lang="en-US" dirty="0" err="1" smtClean="0"/>
              <a:t>Jadi</a:t>
            </a:r>
            <a:r>
              <a:rPr lang="en-US" dirty="0" smtClean="0"/>
              <a:t> guru </a:t>
            </a:r>
            <a:r>
              <a:rPr lang="en-US" dirty="0" err="1" smtClean="0"/>
              <a:t>dapat</a:t>
            </a:r>
            <a:r>
              <a:rPr lang="en-US" dirty="0" smtClean="0"/>
              <a:t> </a:t>
            </a:r>
            <a:r>
              <a:rPr lang="en-US" dirty="0" err="1" smtClean="0"/>
              <a:t>menggunakan</a:t>
            </a:r>
            <a:r>
              <a:rPr lang="en-US" dirty="0" smtClean="0"/>
              <a:t> </a:t>
            </a:r>
            <a:r>
              <a:rPr lang="en-US" dirty="0" err="1" smtClean="0"/>
              <a:t>variasi</a:t>
            </a:r>
            <a:r>
              <a:rPr lang="en-US" dirty="0" smtClean="0"/>
              <a:t> </a:t>
            </a:r>
            <a:r>
              <a:rPr lang="en-US" dirty="0" err="1" smtClean="0"/>
              <a:t>dari</a:t>
            </a:r>
            <a:r>
              <a:rPr lang="en-US" dirty="0" smtClean="0"/>
              <a:t> </a:t>
            </a:r>
            <a:r>
              <a:rPr lang="en-US" dirty="0" err="1" smtClean="0"/>
              <a:t>aplikasi</a:t>
            </a:r>
            <a:r>
              <a:rPr lang="en-US" dirty="0" smtClean="0"/>
              <a:t> </a:t>
            </a:r>
            <a:r>
              <a:rPr lang="en-US" dirty="0" err="1" smtClean="0"/>
              <a:t>praktis</a:t>
            </a:r>
            <a:r>
              <a:rPr lang="en-US" dirty="0" smtClean="0"/>
              <a:t> </a:t>
            </a:r>
            <a:r>
              <a:rPr lang="en-US" dirty="0" err="1" smtClean="0"/>
              <a:t>dari</a:t>
            </a:r>
            <a:r>
              <a:rPr lang="en-US" dirty="0" smtClean="0"/>
              <a:t> </a:t>
            </a:r>
            <a:r>
              <a:rPr lang="en-US" dirty="0" err="1" smtClean="0"/>
              <a:t>teori</a:t>
            </a:r>
            <a:r>
              <a:rPr lang="en-US" dirty="0" smtClean="0"/>
              <a:t> </a:t>
            </a:r>
            <a:r>
              <a:rPr lang="en-US" dirty="0" err="1" smtClean="0"/>
              <a:t>tersebut</a:t>
            </a:r>
            <a:r>
              <a:rPr lang="en-US" dirty="0" smtClean="0"/>
              <a:t>.</a:t>
            </a:r>
            <a:endParaRPr lang="en-US" dirty="0"/>
          </a:p>
        </p:txBody>
      </p:sp>
    </p:spTree>
    <p:extLst>
      <p:ext uri="{BB962C8B-B14F-4D97-AF65-F5344CB8AC3E}">
        <p14:creationId xmlns:p14="http://schemas.microsoft.com/office/powerpoint/2010/main" val="226819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09"/>
            <a:ext cx="10515600" cy="424873"/>
          </a:xfrm>
        </p:spPr>
        <p:txBody>
          <a:bodyPr>
            <a:normAutofit/>
          </a:bodyPr>
          <a:lstStyle/>
          <a:p>
            <a:pPr algn="ctr"/>
            <a:r>
              <a:rPr lang="en-US" sz="2400" dirty="0" smtClean="0"/>
              <a:t>KRITERIA MEDIA PEMBELAJARAN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587581"/>
              </p:ext>
            </p:extLst>
          </p:nvPr>
        </p:nvGraphicFramePr>
        <p:xfrm>
          <a:off x="3756891" y="932872"/>
          <a:ext cx="4491182" cy="551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59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77873" cy="456911"/>
          </a:xfrm>
        </p:spPr>
        <p:txBody>
          <a:bodyPr>
            <a:normAutofit fontScale="90000"/>
          </a:bodyPr>
          <a:lstStyle/>
          <a:p>
            <a:r>
              <a:rPr lang="en-US" sz="2800" dirty="0" smtClean="0"/>
              <a:t>PRINSIP-PRINSIP PEMILIHAN MEDIA</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983436"/>
              </p:ext>
            </p:extLst>
          </p:nvPr>
        </p:nvGraphicFramePr>
        <p:xfrm>
          <a:off x="838200" y="923925"/>
          <a:ext cx="10515600" cy="5253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257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946" y="235816"/>
            <a:ext cx="3632200" cy="558511"/>
          </a:xfrm>
        </p:spPr>
        <p:txBody>
          <a:bodyPr>
            <a:normAutofit fontScale="90000"/>
          </a:bodyPr>
          <a:lstStyle/>
          <a:p>
            <a:r>
              <a:rPr lang="en-US" dirty="0" smtClean="0"/>
              <a:t>PERAN MEDIA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1594" y="235816"/>
            <a:ext cx="7421025" cy="3739501"/>
          </a:xfrm>
        </p:spPr>
      </p:pic>
      <p:graphicFrame>
        <p:nvGraphicFramePr>
          <p:cNvPr id="5" name="Diagram 4"/>
          <p:cNvGraphicFramePr/>
          <p:nvPr>
            <p:extLst>
              <p:ext uri="{D42A27DB-BD31-4B8C-83A1-F6EECF244321}">
                <p14:modId xmlns:p14="http://schemas.microsoft.com/office/powerpoint/2010/main" val="222461627"/>
              </p:ext>
            </p:extLst>
          </p:nvPr>
        </p:nvGraphicFramePr>
        <p:xfrm>
          <a:off x="461819" y="1194113"/>
          <a:ext cx="3842327" cy="2545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6071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3545" y="318943"/>
            <a:ext cx="3281219" cy="1325563"/>
          </a:xfrm>
        </p:spPr>
        <p:txBody>
          <a:bodyPr>
            <a:normAutofit/>
          </a:bodyPr>
          <a:lstStyle/>
          <a:p>
            <a:r>
              <a:rPr lang="en-US" sz="2400" b="1" dirty="0" smtClean="0"/>
              <a:t>KARAKTERISTIK MEDIA</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7833252"/>
              </p:ext>
            </p:extLst>
          </p:nvPr>
        </p:nvGraphicFramePr>
        <p:xfrm>
          <a:off x="4726709" y="900834"/>
          <a:ext cx="6994236" cy="2275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515365257"/>
              </p:ext>
            </p:extLst>
          </p:nvPr>
        </p:nvGraphicFramePr>
        <p:xfrm>
          <a:off x="-162791" y="3537527"/>
          <a:ext cx="3755736" cy="28355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3029527" y="3768436"/>
            <a:ext cx="7936853" cy="646331"/>
          </a:xfrm>
          <a:prstGeom prst="rect">
            <a:avLst/>
          </a:prstGeom>
          <a:noFill/>
        </p:spPr>
        <p:txBody>
          <a:bodyPr wrap="none" rtlCol="0">
            <a:spAutoFit/>
          </a:bodyPr>
          <a:lstStyle/>
          <a:p>
            <a:r>
              <a:rPr lang="en-US" dirty="0" smtClean="0"/>
              <a:t>JUMLAH ELEMEN YANG SEDIKIT MEMUDAHKAN  PESERTA DIDIK MENANGKAP DAN</a:t>
            </a:r>
          </a:p>
          <a:p>
            <a:r>
              <a:rPr lang="en-US" dirty="0" smtClean="0"/>
              <a:t>MEMAHAMI PESAN YG DISAJIKAN</a:t>
            </a:r>
            <a:endParaRPr lang="en-US" dirty="0"/>
          </a:p>
        </p:txBody>
      </p:sp>
      <p:sp>
        <p:nvSpPr>
          <p:cNvPr id="8" name="TextBox 7"/>
          <p:cNvSpPr txBox="1"/>
          <p:nvPr/>
        </p:nvSpPr>
        <p:spPr>
          <a:xfrm>
            <a:off x="3029526" y="4653753"/>
            <a:ext cx="8745407" cy="646331"/>
          </a:xfrm>
          <a:prstGeom prst="rect">
            <a:avLst/>
          </a:prstGeom>
          <a:noFill/>
        </p:spPr>
        <p:txBody>
          <a:bodyPr wrap="none" rtlCol="0">
            <a:spAutoFit/>
          </a:bodyPr>
          <a:lstStyle/>
          <a:p>
            <a:r>
              <a:rPr lang="en-US" dirty="0" smtClean="0"/>
              <a:t>MEMERLUKAN PENEKANAN PADA SALAH SATU UNSUR YANG MENJADI PERHATIAN PESERTA</a:t>
            </a:r>
          </a:p>
          <a:p>
            <a:r>
              <a:rPr lang="en-US" dirty="0" smtClean="0"/>
              <a:t>DIDIK DENGAN WARNA, UKURAN, HURUF DLL.</a:t>
            </a:r>
            <a:endParaRPr lang="en-US" dirty="0"/>
          </a:p>
        </p:txBody>
      </p:sp>
      <p:sp>
        <p:nvSpPr>
          <p:cNvPr id="9" name="TextBox 8"/>
          <p:cNvSpPr txBox="1"/>
          <p:nvPr/>
        </p:nvSpPr>
        <p:spPr>
          <a:xfrm>
            <a:off x="3029526" y="5569200"/>
            <a:ext cx="8506816" cy="646331"/>
          </a:xfrm>
          <a:prstGeom prst="rect">
            <a:avLst/>
          </a:prstGeom>
          <a:noFill/>
        </p:spPr>
        <p:txBody>
          <a:bodyPr wrap="none" rtlCol="0">
            <a:spAutoFit/>
          </a:bodyPr>
          <a:lstStyle/>
          <a:p>
            <a:r>
              <a:rPr lang="en-US" dirty="0" smtClean="0"/>
              <a:t>ELEMEN </a:t>
            </a:r>
            <a:r>
              <a:rPr lang="en-US" dirty="0" err="1" smtClean="0"/>
              <a:t>ELEMEN</a:t>
            </a:r>
            <a:r>
              <a:rPr lang="en-US" dirty="0" smtClean="0"/>
              <a:t> HARUS SALING TERKAIT DAN MENYATU SEBAGAI SUATU KESELURUHAN</a:t>
            </a:r>
          </a:p>
          <a:p>
            <a:r>
              <a:rPr lang="en-US" dirty="0" smtClean="0"/>
              <a:t>YANG DAPAT DIKENAL DAN MEMBANTU PEMAHAMAN PESAN</a:t>
            </a:r>
            <a:endParaRPr lang="en-US" dirty="0"/>
          </a:p>
        </p:txBody>
      </p:sp>
    </p:spTree>
    <p:extLst>
      <p:ext uri="{BB962C8B-B14F-4D97-AF65-F5344CB8AC3E}">
        <p14:creationId xmlns:p14="http://schemas.microsoft.com/office/powerpoint/2010/main" val="3103683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VISUAL</a:t>
            </a:r>
            <a:endParaRPr lang="en-US" dirty="0"/>
          </a:p>
        </p:txBody>
      </p:sp>
      <p:sp>
        <p:nvSpPr>
          <p:cNvPr id="3" name="Content Placeholder 2"/>
          <p:cNvSpPr>
            <a:spLocks noGrp="1"/>
          </p:cNvSpPr>
          <p:nvPr>
            <p:ph idx="1"/>
          </p:nvPr>
        </p:nvSpPr>
        <p:spPr/>
        <p:txBody>
          <a:bodyPr>
            <a:normAutofit/>
          </a:bodyPr>
          <a:lstStyle/>
          <a:p>
            <a:r>
              <a:rPr lang="en-US" dirty="0" smtClean="0"/>
              <a:t>VISUAL NON PROYEKSI : Benda </a:t>
            </a:r>
            <a:r>
              <a:rPr lang="en-US" dirty="0" err="1" smtClean="0"/>
              <a:t>Realita</a:t>
            </a:r>
            <a:r>
              <a:rPr lang="en-US" dirty="0" smtClean="0"/>
              <a:t>, </a:t>
            </a:r>
          </a:p>
          <a:p>
            <a:pPr marL="0" indent="0">
              <a:buNone/>
            </a:pPr>
            <a:r>
              <a:rPr lang="en-US" dirty="0"/>
              <a:t> </a:t>
            </a:r>
            <a:r>
              <a:rPr lang="en-US" dirty="0" smtClean="0"/>
              <a:t>  model </a:t>
            </a:r>
            <a:r>
              <a:rPr lang="en-US" dirty="0" err="1" smtClean="0"/>
              <a:t>dan</a:t>
            </a:r>
            <a:r>
              <a:rPr lang="en-US" dirty="0" smtClean="0"/>
              <a:t> prototype, media </a:t>
            </a:r>
            <a:r>
              <a:rPr lang="en-US" dirty="0" err="1" smtClean="0"/>
              <a:t>cetak</a:t>
            </a:r>
            <a:r>
              <a:rPr lang="en-US" dirty="0" smtClean="0"/>
              <a:t>, </a:t>
            </a:r>
          </a:p>
          <a:p>
            <a:pPr marL="0" indent="0">
              <a:buNone/>
            </a:pPr>
            <a:r>
              <a:rPr lang="en-US" dirty="0"/>
              <a:t> </a:t>
            </a:r>
            <a:r>
              <a:rPr lang="en-US" dirty="0" smtClean="0"/>
              <a:t>  media </a:t>
            </a:r>
            <a:r>
              <a:rPr lang="en-US" dirty="0" err="1" smtClean="0"/>
              <a:t>grafis</a:t>
            </a:r>
            <a:endParaRPr lang="en-US" dirty="0" smtClean="0"/>
          </a:p>
          <a:p>
            <a:endParaRPr lang="en-US" dirty="0"/>
          </a:p>
          <a:p>
            <a:r>
              <a:rPr lang="en-US" dirty="0"/>
              <a:t>V</a:t>
            </a:r>
            <a:r>
              <a:rPr lang="en-US" dirty="0" smtClean="0"/>
              <a:t>ISUAL PROYEKSI : </a:t>
            </a:r>
            <a:r>
              <a:rPr lang="en-US" dirty="0" err="1" smtClean="0"/>
              <a:t>Foto</a:t>
            </a:r>
            <a:r>
              <a:rPr lang="en-US" dirty="0" smtClean="0"/>
              <a:t>, </a:t>
            </a:r>
            <a:r>
              <a:rPr lang="en-US" dirty="0" err="1" smtClean="0"/>
              <a:t>Hasil</a:t>
            </a:r>
            <a:r>
              <a:rPr lang="en-US" dirty="0" smtClean="0"/>
              <a:t> Kreasi </a:t>
            </a:r>
            <a:r>
              <a:rPr lang="en-US" dirty="0" err="1" smtClean="0"/>
              <a:t>dari</a:t>
            </a:r>
            <a:r>
              <a:rPr lang="en-US" dirty="0" smtClean="0"/>
              <a:t> Program </a:t>
            </a:r>
            <a:r>
              <a:rPr lang="en-US" dirty="0" err="1" smtClean="0"/>
              <a:t>aplikasi</a:t>
            </a:r>
            <a:r>
              <a:rPr lang="en-US" dirty="0" smtClean="0"/>
              <a:t>, Slide, OHP, </a:t>
            </a:r>
            <a:r>
              <a:rPr lang="en-US" dirty="0" err="1" smtClean="0"/>
              <a:t>Gambar</a:t>
            </a:r>
            <a:r>
              <a:rPr lang="en-US" dirty="0" smtClean="0"/>
              <a:t> digital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744" y="1335704"/>
            <a:ext cx="1897890" cy="21920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764" y="1335705"/>
            <a:ext cx="2916858" cy="21920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647" y="4378036"/>
            <a:ext cx="2900987" cy="21757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832" y="4378036"/>
            <a:ext cx="2166695" cy="2166695"/>
          </a:xfrm>
          <a:prstGeom prst="rect">
            <a:avLst/>
          </a:prstGeom>
        </p:spPr>
      </p:pic>
    </p:spTree>
    <p:extLst>
      <p:ext uri="{BB962C8B-B14F-4D97-AF65-F5344CB8AC3E}">
        <p14:creationId xmlns:p14="http://schemas.microsoft.com/office/powerpoint/2010/main" val="4039673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AUDIO</a:t>
            </a:r>
            <a:endParaRPr lang="en-US" dirty="0"/>
          </a:p>
        </p:txBody>
      </p:sp>
      <p:sp>
        <p:nvSpPr>
          <p:cNvPr id="3" name="Content Placeholder 2"/>
          <p:cNvSpPr>
            <a:spLocks noGrp="1"/>
          </p:cNvSpPr>
          <p:nvPr>
            <p:ph idx="1"/>
          </p:nvPr>
        </p:nvSpPr>
        <p:spPr/>
        <p:txBody>
          <a:bodyPr/>
          <a:lstStyle/>
          <a:p>
            <a:r>
              <a:rPr lang="en-US" dirty="0" smtClean="0"/>
              <a:t>Media yang </a:t>
            </a:r>
            <a:r>
              <a:rPr lang="en-US" dirty="0" err="1" smtClean="0"/>
              <a:t>isi</a:t>
            </a:r>
            <a:r>
              <a:rPr lang="en-US" dirty="0" smtClean="0"/>
              <a:t> </a:t>
            </a:r>
            <a:r>
              <a:rPr lang="en-US" dirty="0" err="1" smtClean="0"/>
              <a:t>pesannya</a:t>
            </a:r>
            <a:r>
              <a:rPr lang="en-US" dirty="0" smtClean="0"/>
              <a:t> </a:t>
            </a:r>
            <a:r>
              <a:rPr lang="en-US" dirty="0" err="1" smtClean="0"/>
              <a:t>dapat</a:t>
            </a:r>
            <a:r>
              <a:rPr lang="en-US" dirty="0" smtClean="0"/>
              <a:t> </a:t>
            </a:r>
            <a:r>
              <a:rPr lang="en-US" dirty="0" err="1" smtClean="0"/>
              <a:t>didengar</a:t>
            </a:r>
            <a:r>
              <a:rPr lang="en-US" dirty="0" smtClean="0"/>
              <a:t>.</a:t>
            </a:r>
          </a:p>
          <a:p>
            <a:r>
              <a:rPr lang="en-US" dirty="0" smtClean="0"/>
              <a:t>Media audio </a:t>
            </a:r>
            <a:r>
              <a:rPr lang="en-US" dirty="0" err="1" smtClean="0"/>
              <a:t>berfungsi</a:t>
            </a:r>
            <a:r>
              <a:rPr lang="en-US" dirty="0" smtClean="0"/>
              <a:t> </a:t>
            </a:r>
            <a:r>
              <a:rPr lang="en-US" dirty="0" err="1" smtClean="0"/>
              <a:t>merekam</a:t>
            </a:r>
            <a:r>
              <a:rPr lang="en-US" dirty="0" smtClean="0"/>
              <a:t> </a:t>
            </a:r>
            <a:r>
              <a:rPr lang="en-US" dirty="0" err="1" smtClean="0"/>
              <a:t>dan</a:t>
            </a:r>
            <a:r>
              <a:rPr lang="en-US" dirty="0" smtClean="0"/>
              <a:t> </a:t>
            </a:r>
            <a:r>
              <a:rPr lang="en-US" dirty="0" err="1" smtClean="0"/>
              <a:t>memancarkan</a:t>
            </a:r>
            <a:r>
              <a:rPr lang="en-US" dirty="0" smtClean="0"/>
              <a:t> </a:t>
            </a:r>
            <a:r>
              <a:rPr lang="en-US" dirty="0" err="1" smtClean="0"/>
              <a:t>suara</a:t>
            </a:r>
            <a:r>
              <a:rPr lang="en-US" dirty="0" smtClean="0"/>
              <a:t> </a:t>
            </a:r>
            <a:r>
              <a:rPr lang="en-US" dirty="0" err="1" smtClean="0"/>
              <a:t>manusia</a:t>
            </a:r>
            <a:r>
              <a:rPr lang="en-US" dirty="0" smtClean="0"/>
              <a:t>, </a:t>
            </a:r>
            <a:r>
              <a:rPr lang="en-US" dirty="0" err="1" smtClean="0"/>
              <a:t>binatang</a:t>
            </a:r>
            <a:r>
              <a:rPr lang="en-US" dirty="0" smtClean="0"/>
              <a:t>, </a:t>
            </a:r>
            <a:r>
              <a:rPr lang="en-US" dirty="0" err="1" smtClean="0"/>
              <a:t>alam</a:t>
            </a:r>
            <a:r>
              <a:rPr lang="en-US" dirty="0" smtClean="0"/>
              <a:t> </a:t>
            </a:r>
            <a:r>
              <a:rPr lang="en-US" dirty="0" err="1" smtClean="0"/>
              <a:t>dll</a:t>
            </a:r>
            <a:r>
              <a:rPr lang="en-US" dirty="0" smtClean="0"/>
              <a:t>.</a:t>
            </a:r>
          </a:p>
          <a:p>
            <a:r>
              <a:rPr lang="en-US" dirty="0" smtClean="0"/>
              <a:t>Media Audio </a:t>
            </a:r>
            <a:r>
              <a:rPr lang="en-US" dirty="0" err="1" smtClean="0"/>
              <a:t>digunakan</a:t>
            </a:r>
            <a:r>
              <a:rPr lang="en-US" dirty="0" smtClean="0"/>
              <a:t> </a:t>
            </a:r>
            <a:r>
              <a:rPr lang="en-US" dirty="0" err="1" smtClean="0"/>
              <a:t>dalam</a:t>
            </a:r>
            <a:r>
              <a:rPr lang="en-US" dirty="0" smtClean="0"/>
              <a:t> </a:t>
            </a:r>
            <a:r>
              <a:rPr lang="en-US" dirty="0" err="1" smtClean="0"/>
              <a:t>pengembangan</a:t>
            </a:r>
            <a:r>
              <a:rPr lang="en-US" dirty="0" smtClean="0"/>
              <a:t> </a:t>
            </a:r>
            <a:r>
              <a:rPr lang="en-US" dirty="0" err="1" smtClean="0"/>
              <a:t>ketrampilan-ketrampilan</a:t>
            </a:r>
            <a:r>
              <a:rPr lang="en-US" dirty="0" smtClean="0"/>
              <a:t> </a:t>
            </a:r>
            <a:r>
              <a:rPr lang="en-US" dirty="0" err="1" smtClean="0"/>
              <a:t>mendengarkan</a:t>
            </a:r>
            <a:r>
              <a:rPr lang="en-US" dirty="0" smtClean="0"/>
              <a:t>, </a:t>
            </a:r>
            <a:r>
              <a:rPr lang="en-US" dirty="0" err="1" smtClean="0"/>
              <a:t>untuk</a:t>
            </a:r>
            <a:r>
              <a:rPr lang="en-US" dirty="0" smtClean="0"/>
              <a:t> </a:t>
            </a:r>
            <a:r>
              <a:rPr lang="en-US" dirty="0" err="1" smtClean="0"/>
              <a:t>pesan-pesan</a:t>
            </a:r>
            <a:r>
              <a:rPr lang="en-US" dirty="0" smtClean="0"/>
              <a:t> </a:t>
            </a:r>
            <a:r>
              <a:rPr lang="en-US" dirty="0" err="1" smtClean="0"/>
              <a:t>lisan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1346" y="4241439"/>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865" y="4241439"/>
            <a:ext cx="3526971" cy="2143125"/>
          </a:xfrm>
          <a:prstGeom prst="rect">
            <a:avLst/>
          </a:prstGeom>
        </p:spPr>
      </p:pic>
    </p:spTree>
    <p:extLst>
      <p:ext uri="{BB962C8B-B14F-4D97-AF65-F5344CB8AC3E}">
        <p14:creationId xmlns:p14="http://schemas.microsoft.com/office/powerpoint/2010/main" val="2127875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MEDIA AUDIO-VISUAL</a:t>
            </a:r>
            <a:endParaRPr lang="en-US" dirty="0"/>
          </a:p>
        </p:txBody>
      </p:sp>
      <p:sp>
        <p:nvSpPr>
          <p:cNvPr id="3" name="Content Placeholder 2"/>
          <p:cNvSpPr>
            <a:spLocks noGrp="1"/>
          </p:cNvSpPr>
          <p:nvPr>
            <p:ph idx="1"/>
          </p:nvPr>
        </p:nvSpPr>
        <p:spPr/>
        <p:txBody>
          <a:bodyPr/>
          <a:lstStyle/>
          <a:p>
            <a:r>
              <a:rPr lang="en-US" dirty="0" err="1" smtClean="0"/>
              <a:t>Dapat</a:t>
            </a:r>
            <a:r>
              <a:rPr lang="en-US" dirty="0" smtClean="0"/>
              <a:t> </a:t>
            </a:r>
            <a:r>
              <a:rPr lang="en-US" dirty="0" err="1" smtClean="0"/>
              <a:t>menampilkan</a:t>
            </a:r>
            <a:r>
              <a:rPr lang="en-US" dirty="0" smtClean="0"/>
              <a:t> </a:t>
            </a:r>
            <a:r>
              <a:rPr lang="en-US" dirty="0" err="1" smtClean="0"/>
              <a:t>gambar</a:t>
            </a:r>
            <a:r>
              <a:rPr lang="en-US" dirty="0" smtClean="0"/>
              <a:t> </a:t>
            </a:r>
            <a:r>
              <a:rPr lang="en-US" dirty="0" err="1" smtClean="0"/>
              <a:t>dan</a:t>
            </a:r>
            <a:r>
              <a:rPr lang="en-US" dirty="0" smtClean="0"/>
              <a:t> </a:t>
            </a:r>
            <a:r>
              <a:rPr lang="en-US" dirty="0" err="1" smtClean="0"/>
              <a:t>suara</a:t>
            </a:r>
            <a:r>
              <a:rPr lang="en-US" dirty="0" smtClean="0"/>
              <a:t> </a:t>
            </a:r>
            <a:r>
              <a:rPr lang="en-US" dirty="0" err="1" smtClean="0"/>
              <a:t>sekaligus</a:t>
            </a:r>
            <a:r>
              <a:rPr lang="en-US" dirty="0" smtClean="0"/>
              <a:t> </a:t>
            </a:r>
            <a:r>
              <a:rPr lang="en-US" dirty="0" err="1" smtClean="0"/>
              <a:t>secara</a:t>
            </a:r>
            <a:r>
              <a:rPr lang="en-US" dirty="0" smtClean="0"/>
              <a:t> </a:t>
            </a:r>
            <a:r>
              <a:rPr lang="en-US" dirty="0" err="1" smtClean="0"/>
              <a:t>bersamaan</a:t>
            </a:r>
            <a:r>
              <a:rPr lang="en-US" dirty="0" smtClean="0"/>
              <a:t> </a:t>
            </a:r>
            <a:r>
              <a:rPr lang="en-US" dirty="0" err="1" smtClean="0"/>
              <a:t>pada</a:t>
            </a:r>
            <a:r>
              <a:rPr lang="en-US" dirty="0" smtClean="0"/>
              <a:t> </a:t>
            </a:r>
            <a:r>
              <a:rPr lang="en-US" dirty="0" err="1" smtClean="0"/>
              <a:t>saat</a:t>
            </a:r>
            <a:r>
              <a:rPr lang="en-US" dirty="0" smtClean="0"/>
              <a:t> </a:t>
            </a:r>
            <a:r>
              <a:rPr lang="en-US" dirty="0" err="1" smtClean="0"/>
              <a:t>mengkomunikasikan</a:t>
            </a:r>
            <a:r>
              <a:rPr lang="en-US" dirty="0" smtClean="0"/>
              <a:t> </a:t>
            </a:r>
            <a:r>
              <a:rPr lang="en-US" dirty="0" err="1" smtClean="0"/>
              <a:t>pesan</a:t>
            </a:r>
            <a:r>
              <a:rPr lang="en-US" dirty="0" smtClean="0"/>
              <a:t>.</a:t>
            </a:r>
          </a:p>
          <a:p>
            <a:r>
              <a:rPr lang="en-US" dirty="0" smtClean="0"/>
              <a:t>Media Video </a:t>
            </a:r>
            <a:r>
              <a:rPr lang="en-US" dirty="0" err="1" smtClean="0"/>
              <a:t>dapat</a:t>
            </a:r>
            <a:r>
              <a:rPr lang="en-US" dirty="0" smtClean="0"/>
              <a:t> </a:t>
            </a:r>
            <a:r>
              <a:rPr lang="en-US" dirty="0" err="1" smtClean="0"/>
              <a:t>digolongkan</a:t>
            </a:r>
            <a:r>
              <a:rPr lang="en-US" dirty="0" smtClean="0"/>
              <a:t> </a:t>
            </a:r>
            <a:r>
              <a:rPr lang="en-US" dirty="0" err="1" smtClean="0"/>
              <a:t>kedalam</a:t>
            </a:r>
            <a:r>
              <a:rPr lang="en-US" dirty="0" smtClean="0"/>
              <a:t> media audio visual.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772" y="3253228"/>
            <a:ext cx="6343073" cy="3267644"/>
          </a:xfrm>
          <a:prstGeom prst="rect">
            <a:avLst/>
          </a:prstGeom>
        </p:spPr>
      </p:pic>
    </p:spTree>
    <p:extLst>
      <p:ext uri="{BB962C8B-B14F-4D97-AF65-F5344CB8AC3E}">
        <p14:creationId xmlns:p14="http://schemas.microsoft.com/office/powerpoint/2010/main" val="3745969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PEMBELAJARAN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PEMBELAJARAN PADA DASARNYA ADALAH  UPAYA MEMBELAJARKAN PESERTA DIDIK MELALUI SEBUAH PROSES SISTEMATIS YANG MELIBATKAN  BEBERAPA KOMPONEN UNTUK KEBERHASILAN BELAJAR</a:t>
            </a:r>
            <a:endParaRPr lang="en-US" dirty="0"/>
          </a:p>
          <a:p>
            <a:r>
              <a:rPr lang="en-US" dirty="0" smtClean="0"/>
              <a:t>DALAM PROSES YANG SISTEMATIS INI KOMUNIKASI MERUPAKAN  UNSUR YANG MUTLAK DIPERLUKAN.</a:t>
            </a:r>
          </a:p>
          <a:p>
            <a:r>
              <a:rPr lang="en-US" dirty="0" smtClean="0"/>
              <a:t>MEDIA ADALAH SALAH SATU </a:t>
            </a:r>
          </a:p>
          <a:p>
            <a:pPr marL="0" indent="0">
              <a:buNone/>
            </a:pPr>
            <a:r>
              <a:rPr lang="en-US" dirty="0"/>
              <a:t> </a:t>
            </a:r>
            <a:r>
              <a:rPr lang="en-US" dirty="0" smtClean="0"/>
              <a:t>  KOMPONEN YANG SANGAT </a:t>
            </a:r>
          </a:p>
          <a:p>
            <a:pPr marL="0" indent="0">
              <a:buNone/>
            </a:pPr>
            <a:r>
              <a:rPr lang="en-US" dirty="0"/>
              <a:t> </a:t>
            </a:r>
            <a:r>
              <a:rPr lang="en-US" dirty="0" smtClean="0"/>
              <a:t>  PENTING SEHINGGA GURU PERLU</a:t>
            </a:r>
          </a:p>
          <a:p>
            <a:pPr marL="0" indent="0">
              <a:buNone/>
            </a:pPr>
            <a:r>
              <a:rPr lang="en-US" dirty="0"/>
              <a:t> </a:t>
            </a:r>
            <a:r>
              <a:rPr lang="en-US" dirty="0" smtClean="0"/>
              <a:t>  MEMANFAATKAN UNTUK </a:t>
            </a:r>
          </a:p>
          <a:p>
            <a:pPr marL="0" indent="0">
              <a:buNone/>
            </a:pPr>
            <a:r>
              <a:rPr lang="en-US" dirty="0"/>
              <a:t> </a:t>
            </a:r>
            <a:r>
              <a:rPr lang="en-US" dirty="0" smtClean="0"/>
              <a:t>  KEBERHASILAN PEMBELAJARAN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673" y="3448194"/>
            <a:ext cx="5638800" cy="2571750"/>
          </a:xfrm>
          <a:prstGeom prst="rect">
            <a:avLst/>
          </a:prstGeom>
        </p:spPr>
      </p:pic>
    </p:spTree>
    <p:extLst>
      <p:ext uri="{BB962C8B-B14F-4D97-AF65-F5344CB8AC3E}">
        <p14:creationId xmlns:p14="http://schemas.microsoft.com/office/powerpoint/2010/main" val="3780882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a:t>
            </a:r>
            <a:endParaRPr lang="en-US" dirty="0"/>
          </a:p>
        </p:txBody>
      </p:sp>
      <p:sp>
        <p:nvSpPr>
          <p:cNvPr id="3" name="Content Placeholder 2"/>
          <p:cNvSpPr>
            <a:spLocks noGrp="1"/>
          </p:cNvSpPr>
          <p:nvPr>
            <p:ph idx="1"/>
          </p:nvPr>
        </p:nvSpPr>
        <p:spPr/>
        <p:txBody>
          <a:bodyPr/>
          <a:lstStyle/>
          <a:p>
            <a:r>
              <a:rPr lang="en-US" dirty="0" smtClean="0"/>
              <a:t>AWALNYA TAHUN 90 ISTILAH INI UNTUK MENYATUKAN TEKNOLOGI DIGITAL, ANALOG DIBIDANG ENTERTAIN, PUBLISHING, COMUNNICATION, MARKETING, ADVERTISING DAN JUGA COMMERCIAL</a:t>
            </a:r>
          </a:p>
          <a:p>
            <a:endParaRPr lang="en-US" dirty="0"/>
          </a:p>
          <a:p>
            <a:r>
              <a:rPr lang="en-US" dirty="0" smtClean="0"/>
              <a:t>SAAT INI MULTIMEDIA DIARTIKAN PENGGABUNGAN  ATAU PENGINTEGRASIAN DUA ATAU LEBIH FORMAT MEDIA YANG BERPADU SEPERTI TEKS, GRAFIK, ANIMASI, DAN VIDEO UNTUK MEMBENTUK ATURAN INFORMASI KE DALAM  SISTEM KOMPUTER</a:t>
            </a:r>
            <a:endParaRPr lang="en-US" dirty="0"/>
          </a:p>
        </p:txBody>
      </p:sp>
    </p:spTree>
    <p:extLst>
      <p:ext uri="{BB962C8B-B14F-4D97-AF65-F5344CB8AC3E}">
        <p14:creationId xmlns:p14="http://schemas.microsoft.com/office/powerpoint/2010/main" val="3367105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DIBEDAKAN MENJADI 2</a:t>
            </a:r>
            <a:endParaRPr lang="en-US" dirty="0"/>
          </a:p>
        </p:txBody>
      </p:sp>
      <p:sp>
        <p:nvSpPr>
          <p:cNvPr id="3" name="Content Placeholder 2"/>
          <p:cNvSpPr>
            <a:spLocks noGrp="1"/>
          </p:cNvSpPr>
          <p:nvPr>
            <p:ph idx="1"/>
          </p:nvPr>
        </p:nvSpPr>
        <p:spPr/>
        <p:txBody>
          <a:bodyPr>
            <a:normAutofit lnSpcReduction="10000"/>
          </a:bodyPr>
          <a:lstStyle/>
          <a:p>
            <a:r>
              <a:rPr lang="en-US" dirty="0" smtClean="0"/>
              <a:t>MULTI MEDIA CONTENT PRODUCTION===</a:t>
            </a:r>
            <a:r>
              <a:rPr lang="en-US" dirty="0" smtClean="0">
                <a:sym typeface="Wingdings" panose="05000000000000000000" pitchFamily="2" charset="2"/>
              </a:rPr>
              <a:t></a:t>
            </a:r>
          </a:p>
          <a:p>
            <a:pPr marL="0" indent="0">
              <a:buNone/>
            </a:pPr>
            <a:r>
              <a:rPr lang="en-US" dirty="0" err="1" smtClean="0">
                <a:sym typeface="Wingdings" panose="05000000000000000000" pitchFamily="2" charset="2"/>
              </a:rPr>
              <a:t>Penggunaan</a:t>
            </a:r>
            <a:r>
              <a:rPr lang="en-US" dirty="0" smtClean="0">
                <a:sym typeface="Wingdings" panose="05000000000000000000" pitchFamily="2" charset="2"/>
              </a:rPr>
              <a:t> </a:t>
            </a:r>
            <a:r>
              <a:rPr lang="en-US" dirty="0" err="1" smtClean="0">
                <a:sym typeface="Wingdings" panose="05000000000000000000" pitchFamily="2" charset="2"/>
              </a:rPr>
              <a:t>dan</a:t>
            </a:r>
            <a:r>
              <a:rPr lang="en-US" dirty="0" smtClean="0">
                <a:sym typeface="Wingdings" panose="05000000000000000000" pitchFamily="2" charset="2"/>
              </a:rPr>
              <a:t> </a:t>
            </a:r>
            <a:r>
              <a:rPr lang="en-US" dirty="0" err="1" smtClean="0">
                <a:sym typeface="Wingdings" panose="05000000000000000000" pitchFamily="2" charset="2"/>
              </a:rPr>
              <a:t>pemrosesan</a:t>
            </a:r>
            <a:r>
              <a:rPr lang="en-US" dirty="0" smtClean="0">
                <a:sym typeface="Wingdings" panose="05000000000000000000" pitchFamily="2" charset="2"/>
              </a:rPr>
              <a:t> </a:t>
            </a:r>
            <a:r>
              <a:rPr lang="en-US" dirty="0" err="1" smtClean="0">
                <a:sym typeface="Wingdings" panose="05000000000000000000" pitchFamily="2" charset="2"/>
              </a:rPr>
              <a:t>beberapa</a:t>
            </a:r>
            <a:r>
              <a:rPr lang="en-US" dirty="0" smtClean="0">
                <a:sym typeface="Wingdings" panose="05000000000000000000" pitchFamily="2" charset="2"/>
              </a:rPr>
              <a:t> media (text, audio, graphics, animation, video and interactivity) yang </a:t>
            </a:r>
            <a:r>
              <a:rPr lang="en-US" dirty="0" err="1" smtClean="0">
                <a:sym typeface="Wingdings" panose="05000000000000000000" pitchFamily="2" charset="2"/>
              </a:rPr>
              <a:t>berbeda</a:t>
            </a:r>
            <a:r>
              <a:rPr lang="en-US" dirty="0" smtClean="0">
                <a:sym typeface="Wingdings" panose="05000000000000000000" pitchFamily="2" charset="2"/>
              </a:rPr>
              <a:t> </a:t>
            </a:r>
            <a:r>
              <a:rPr lang="en-US" dirty="0" err="1" smtClean="0">
                <a:sym typeface="Wingdings" panose="05000000000000000000" pitchFamily="2" charset="2"/>
              </a:rPr>
              <a:t>untuk</a:t>
            </a:r>
            <a:r>
              <a:rPr lang="en-US" dirty="0" smtClean="0">
                <a:sym typeface="Wingdings" panose="05000000000000000000" pitchFamily="2" charset="2"/>
              </a:rPr>
              <a:t> </a:t>
            </a:r>
            <a:r>
              <a:rPr lang="en-US" dirty="0" err="1" smtClean="0">
                <a:sym typeface="Wingdings" panose="05000000000000000000" pitchFamily="2" charset="2"/>
              </a:rPr>
              <a:t>menyampaikan</a:t>
            </a:r>
            <a:r>
              <a:rPr lang="en-US" dirty="0" smtClean="0">
                <a:sym typeface="Wingdings" panose="05000000000000000000" pitchFamily="2" charset="2"/>
              </a:rPr>
              <a:t> </a:t>
            </a:r>
            <a:r>
              <a:rPr lang="en-US" dirty="0" err="1" smtClean="0">
                <a:sym typeface="Wingdings" panose="05000000000000000000" pitchFamily="2" charset="2"/>
              </a:rPr>
              <a:t>informasi</a:t>
            </a:r>
            <a:r>
              <a:rPr lang="en-US" dirty="0" smtClean="0">
                <a:sym typeface="Wingdings" panose="05000000000000000000" pitchFamily="2" charset="2"/>
              </a:rPr>
              <a:t> </a:t>
            </a:r>
            <a:r>
              <a:rPr lang="en-US" dirty="0" err="1" smtClean="0">
                <a:sym typeface="Wingdings" panose="05000000000000000000" pitchFamily="2" charset="2"/>
              </a:rPr>
              <a:t>atau</a:t>
            </a:r>
            <a:r>
              <a:rPr lang="en-US" dirty="0" smtClean="0">
                <a:sym typeface="Wingdings" panose="05000000000000000000" pitchFamily="2" charset="2"/>
              </a:rPr>
              <a:t> </a:t>
            </a:r>
            <a:r>
              <a:rPr lang="en-US" dirty="0" err="1" smtClean="0">
                <a:sym typeface="Wingdings" panose="05000000000000000000" pitchFamily="2" charset="2"/>
              </a:rPr>
              <a:t>menghasilkan</a:t>
            </a:r>
            <a:r>
              <a:rPr lang="en-US" dirty="0" smtClean="0">
                <a:sym typeface="Wingdings" panose="05000000000000000000" pitchFamily="2" charset="2"/>
              </a:rPr>
              <a:t> </a:t>
            </a:r>
            <a:r>
              <a:rPr lang="en-US" dirty="0" err="1" smtClean="0">
                <a:sym typeface="Wingdings" panose="05000000000000000000" pitchFamily="2" charset="2"/>
              </a:rPr>
              <a:t>produk</a:t>
            </a:r>
            <a:r>
              <a:rPr lang="en-US" dirty="0" smtClean="0">
                <a:sym typeface="Wingdings" panose="05000000000000000000" pitchFamily="2" charset="2"/>
              </a:rPr>
              <a:t> multimedia (music, video, film, game, entertainment, </a:t>
            </a:r>
            <a:r>
              <a:rPr lang="en-US" dirty="0" err="1" smtClean="0">
                <a:sym typeface="Wingdings" panose="05000000000000000000" pitchFamily="2" charset="2"/>
              </a:rPr>
              <a:t>dll</a:t>
            </a:r>
            <a:r>
              <a:rPr lang="en-US" dirty="0" smtClean="0">
                <a:sym typeface="Wingdings" panose="05000000000000000000" pitchFamily="2" charset="2"/>
              </a:rPr>
              <a:t>) </a:t>
            </a:r>
            <a:r>
              <a:rPr lang="en-US" dirty="0" err="1" smtClean="0">
                <a:sym typeface="Wingdings" panose="05000000000000000000" pitchFamily="2" charset="2"/>
              </a:rPr>
              <a:t>untuk</a:t>
            </a:r>
            <a:r>
              <a:rPr lang="en-US" dirty="0" smtClean="0">
                <a:sym typeface="Wingdings" panose="05000000000000000000" pitchFamily="2" charset="2"/>
              </a:rPr>
              <a:t> </a:t>
            </a:r>
            <a:r>
              <a:rPr lang="en-US" dirty="0" err="1" smtClean="0">
                <a:sym typeface="Wingdings" panose="05000000000000000000" pitchFamily="2" charset="2"/>
              </a:rPr>
              <a:t>tujuan</a:t>
            </a:r>
            <a:r>
              <a:rPr lang="en-US" dirty="0" smtClean="0">
                <a:sym typeface="Wingdings" panose="05000000000000000000" pitchFamily="2" charset="2"/>
              </a:rPr>
              <a:t> </a:t>
            </a:r>
            <a:r>
              <a:rPr lang="en-US" dirty="0" err="1" smtClean="0">
                <a:sym typeface="Wingdings" panose="05000000000000000000" pitchFamily="2" charset="2"/>
              </a:rPr>
              <a:t>komunikasi</a:t>
            </a:r>
            <a:r>
              <a:rPr lang="en-US" dirty="0" smtClean="0">
                <a:sym typeface="Wingdings" panose="05000000000000000000" pitchFamily="2" charset="2"/>
              </a:rPr>
              <a:t>.</a:t>
            </a:r>
          </a:p>
          <a:p>
            <a:pPr marL="0" indent="0">
              <a:buNone/>
            </a:pPr>
            <a:endParaRPr lang="en-US" dirty="0">
              <a:sym typeface="Wingdings" panose="05000000000000000000" pitchFamily="2" charset="2"/>
            </a:endParaRPr>
          </a:p>
          <a:p>
            <a:r>
              <a:rPr lang="en-US" dirty="0" smtClean="0">
                <a:sym typeface="Wingdings" panose="05000000000000000000" pitchFamily="2" charset="2"/>
              </a:rPr>
              <a:t>MULTI MEDIA COMMUNICATION====</a:t>
            </a:r>
          </a:p>
          <a:p>
            <a:pPr marL="0" indent="0">
              <a:buNone/>
            </a:pPr>
            <a:r>
              <a:rPr lang="en-US" dirty="0" err="1" smtClean="0">
                <a:sym typeface="Wingdings" panose="05000000000000000000" pitchFamily="2" charset="2"/>
              </a:rPr>
              <a:t>Menggunakan</a:t>
            </a:r>
            <a:r>
              <a:rPr lang="en-US" dirty="0" smtClean="0">
                <a:sym typeface="Wingdings" panose="05000000000000000000" pitchFamily="2" charset="2"/>
              </a:rPr>
              <a:t> media(masa) </a:t>
            </a:r>
            <a:r>
              <a:rPr lang="en-US" dirty="0" err="1" smtClean="0">
                <a:sym typeface="Wingdings" panose="05000000000000000000" pitchFamily="2" charset="2"/>
              </a:rPr>
              <a:t>seperti</a:t>
            </a:r>
            <a:r>
              <a:rPr lang="en-US" dirty="0" smtClean="0">
                <a:sym typeface="Wingdings" panose="05000000000000000000" pitchFamily="2" charset="2"/>
              </a:rPr>
              <a:t> televise, radio, </a:t>
            </a:r>
            <a:r>
              <a:rPr lang="en-US" dirty="0" err="1" smtClean="0">
                <a:sym typeface="Wingdings" panose="05000000000000000000" pitchFamily="2" charset="2"/>
              </a:rPr>
              <a:t>cetak</a:t>
            </a:r>
            <a:r>
              <a:rPr lang="en-US" dirty="0" smtClean="0">
                <a:sym typeface="Wingdings" panose="05000000000000000000" pitchFamily="2" charset="2"/>
              </a:rPr>
              <a:t> </a:t>
            </a:r>
            <a:r>
              <a:rPr lang="en-US" dirty="0" err="1" smtClean="0">
                <a:sym typeface="Wingdings" panose="05000000000000000000" pitchFamily="2" charset="2"/>
              </a:rPr>
              <a:t>dan</a:t>
            </a:r>
            <a:r>
              <a:rPr lang="en-US" dirty="0" smtClean="0">
                <a:sym typeface="Wingdings" panose="05000000000000000000" pitchFamily="2" charset="2"/>
              </a:rPr>
              <a:t> internet </a:t>
            </a:r>
            <a:r>
              <a:rPr lang="en-US" dirty="0" err="1" smtClean="0">
                <a:sym typeface="Wingdings" panose="05000000000000000000" pitchFamily="2" charset="2"/>
              </a:rPr>
              <a:t>untuk</a:t>
            </a:r>
            <a:r>
              <a:rPr lang="en-US" dirty="0" smtClean="0">
                <a:sym typeface="Wingdings" panose="05000000000000000000" pitchFamily="2" charset="2"/>
              </a:rPr>
              <a:t> </a:t>
            </a:r>
            <a:r>
              <a:rPr lang="en-US" dirty="0" err="1" smtClean="0">
                <a:sym typeface="Wingdings" panose="05000000000000000000" pitchFamily="2" charset="2"/>
              </a:rPr>
              <a:t>mempublikasikan</a:t>
            </a:r>
            <a:r>
              <a:rPr lang="en-US" dirty="0" smtClean="0">
                <a:sym typeface="Wingdings" panose="05000000000000000000" pitchFamily="2" charset="2"/>
              </a:rPr>
              <a:t>, </a:t>
            </a:r>
            <a:r>
              <a:rPr lang="en-US" dirty="0" err="1" smtClean="0">
                <a:sym typeface="Wingdings" panose="05000000000000000000" pitchFamily="2" charset="2"/>
              </a:rPr>
              <a:t>menyiarkan</a:t>
            </a:r>
            <a:r>
              <a:rPr lang="en-US" dirty="0" smtClean="0">
                <a:sym typeface="Wingdings" panose="05000000000000000000" pitchFamily="2" charset="2"/>
              </a:rPr>
              <a:t>, </a:t>
            </a:r>
            <a:r>
              <a:rPr lang="en-US" dirty="0" err="1" smtClean="0">
                <a:sym typeface="Wingdings" panose="05000000000000000000" pitchFamily="2" charset="2"/>
              </a:rPr>
              <a:t>atau</a:t>
            </a:r>
            <a:r>
              <a:rPr lang="en-US" dirty="0" smtClean="0">
                <a:sym typeface="Wingdings" panose="05000000000000000000" pitchFamily="2" charset="2"/>
              </a:rPr>
              <a:t> </a:t>
            </a:r>
            <a:r>
              <a:rPr lang="en-US" dirty="0" err="1" smtClean="0">
                <a:sym typeface="Wingdings" panose="05000000000000000000" pitchFamily="2" charset="2"/>
              </a:rPr>
              <a:t>mengkomunikasikan</a:t>
            </a:r>
            <a:r>
              <a:rPr lang="en-US" dirty="0" smtClean="0">
                <a:sym typeface="Wingdings" panose="05000000000000000000" pitchFamily="2" charset="2"/>
              </a:rPr>
              <a:t> material advertising, publicity, entertainment, news, education </a:t>
            </a:r>
            <a:r>
              <a:rPr lang="en-US" dirty="0" err="1" smtClean="0">
                <a:sym typeface="Wingdings" panose="05000000000000000000" pitchFamily="2" charset="2"/>
              </a:rPr>
              <a:t>dll</a:t>
            </a:r>
            <a:r>
              <a:rPr lang="en-US" dirty="0" smtClean="0">
                <a:sym typeface="Wingdings" panose="05000000000000000000" pitchFamily="2" charset="2"/>
              </a:rPr>
              <a:t>.</a:t>
            </a:r>
            <a:endParaRPr lang="en-US" dirty="0">
              <a:sym typeface="Wingdings" panose="05000000000000000000" pitchFamily="2" charset="2"/>
            </a:endParaRPr>
          </a:p>
        </p:txBody>
      </p:sp>
    </p:spTree>
    <p:extLst>
      <p:ext uri="{BB962C8B-B14F-4D97-AF65-F5344CB8AC3E}">
        <p14:creationId xmlns:p14="http://schemas.microsoft.com/office/powerpoint/2010/main" val="103536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KEUNTUNGAN  PENGGUNAAN MULTIMEDIA</a:t>
            </a:r>
            <a:br>
              <a:rPr lang="en-US" dirty="0" smtClean="0"/>
            </a:br>
            <a:r>
              <a:rPr lang="en-US" dirty="0" smtClean="0"/>
              <a:t>DALAM PEMBELAJARAN</a:t>
            </a:r>
            <a:endParaRPr lang="en-US" dirty="0"/>
          </a:p>
        </p:txBody>
      </p:sp>
      <p:sp>
        <p:nvSpPr>
          <p:cNvPr id="3" name="Content Placeholder 2"/>
          <p:cNvSpPr>
            <a:spLocks noGrp="1"/>
          </p:cNvSpPr>
          <p:nvPr>
            <p:ph idx="1"/>
          </p:nvPr>
        </p:nvSpPr>
        <p:spPr/>
        <p:txBody>
          <a:bodyPr/>
          <a:lstStyle/>
          <a:p>
            <a:r>
              <a:rPr lang="en-US" dirty="0" err="1" smtClean="0"/>
              <a:t>Meningkatkan</a:t>
            </a:r>
            <a:r>
              <a:rPr lang="en-US" dirty="0" smtClean="0"/>
              <a:t> </a:t>
            </a:r>
            <a:r>
              <a:rPr lang="en-US" dirty="0" err="1" smtClean="0"/>
              <a:t>kemampuan</a:t>
            </a:r>
            <a:r>
              <a:rPr lang="en-US" dirty="0" smtClean="0"/>
              <a:t> </a:t>
            </a:r>
            <a:r>
              <a:rPr lang="en-US" dirty="0" err="1" smtClean="0"/>
              <a:t>siswa</a:t>
            </a:r>
            <a:r>
              <a:rPr lang="en-US" dirty="0" smtClean="0"/>
              <a:t> </a:t>
            </a:r>
            <a:r>
              <a:rPr lang="en-US" dirty="0" err="1" smtClean="0"/>
              <a:t>dalam</a:t>
            </a:r>
            <a:r>
              <a:rPr lang="en-US" dirty="0" smtClean="0"/>
              <a:t> </a:t>
            </a:r>
            <a:r>
              <a:rPr lang="en-US" dirty="0" err="1" smtClean="0"/>
              <a:t>memahami</a:t>
            </a:r>
            <a:r>
              <a:rPr lang="en-US" dirty="0" smtClean="0"/>
              <a:t> </a:t>
            </a:r>
            <a:r>
              <a:rPr lang="en-US" dirty="0" err="1" smtClean="0"/>
              <a:t>suatu</a:t>
            </a:r>
            <a:r>
              <a:rPr lang="en-US" dirty="0" smtClean="0"/>
              <a:t> </a:t>
            </a:r>
            <a:r>
              <a:rPr lang="en-US" dirty="0" err="1" smtClean="0"/>
              <a:t>konsep</a:t>
            </a:r>
            <a:r>
              <a:rPr lang="en-US" dirty="0" smtClean="0"/>
              <a:t> </a:t>
            </a:r>
            <a:r>
              <a:rPr lang="en-US" dirty="0" err="1" smtClean="0"/>
              <a:t>abstrak</a:t>
            </a:r>
            <a:r>
              <a:rPr lang="en-US" dirty="0" smtClean="0"/>
              <a:t> </a:t>
            </a:r>
            <a:r>
              <a:rPr lang="en-US" dirty="0" err="1" smtClean="0"/>
              <a:t>dengan</a:t>
            </a:r>
            <a:r>
              <a:rPr lang="en-US" dirty="0" smtClean="0"/>
              <a:t> </a:t>
            </a:r>
            <a:r>
              <a:rPr lang="en-US" dirty="0" err="1" smtClean="0"/>
              <a:t>lebih</a:t>
            </a:r>
            <a:r>
              <a:rPr lang="en-US" dirty="0" smtClean="0"/>
              <a:t> </a:t>
            </a:r>
            <a:r>
              <a:rPr lang="en-US" dirty="0" err="1" smtClean="0"/>
              <a:t>mudah</a:t>
            </a:r>
            <a:r>
              <a:rPr lang="en-US" dirty="0" smtClean="0"/>
              <a:t>. </a:t>
            </a:r>
          </a:p>
          <a:p>
            <a:r>
              <a:rPr lang="en-US" dirty="0" err="1" smtClean="0"/>
              <a:t>Meningkatkan</a:t>
            </a:r>
            <a:r>
              <a:rPr lang="en-US" dirty="0" smtClean="0"/>
              <a:t> </a:t>
            </a:r>
            <a:r>
              <a:rPr lang="en-US" dirty="0" err="1" smtClean="0"/>
              <a:t>motivasi</a:t>
            </a:r>
            <a:r>
              <a:rPr lang="en-US" dirty="0" smtClean="0"/>
              <a:t> </a:t>
            </a:r>
            <a:r>
              <a:rPr lang="en-US" dirty="0" err="1" smtClean="0"/>
              <a:t>siswa</a:t>
            </a:r>
            <a:r>
              <a:rPr lang="en-US" dirty="0" smtClean="0"/>
              <a:t> </a:t>
            </a:r>
            <a:r>
              <a:rPr lang="en-US" dirty="0" err="1" smtClean="0"/>
              <a:t>untuk</a:t>
            </a:r>
            <a:r>
              <a:rPr lang="en-US" dirty="0" smtClean="0"/>
              <a:t> </a:t>
            </a:r>
            <a:r>
              <a:rPr lang="en-US" dirty="0" err="1" smtClean="0"/>
              <a:t>belajar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903" y="3672609"/>
            <a:ext cx="4280181" cy="24049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952" y="3672609"/>
            <a:ext cx="3409950" cy="1343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045744"/>
            <a:ext cx="4762500" cy="2362200"/>
          </a:xfrm>
          <a:prstGeom prst="rect">
            <a:avLst/>
          </a:prstGeom>
        </p:spPr>
      </p:pic>
    </p:spTree>
    <p:extLst>
      <p:ext uri="{BB962C8B-B14F-4D97-AF65-F5344CB8AC3E}">
        <p14:creationId xmlns:p14="http://schemas.microsoft.com/office/powerpoint/2010/main" val="144170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40564" cy="253711"/>
          </a:xfrm>
        </p:spPr>
        <p:txBody>
          <a:bodyPr>
            <a:normAutofit fontScale="90000"/>
          </a:bodyPr>
          <a:lstStyle/>
          <a:p>
            <a:r>
              <a:rPr lang="en-US" sz="2400" b="1" dirty="0" smtClean="0"/>
              <a:t>PROSEDUR PEMILIHAN MEDIA</a:t>
            </a:r>
            <a:endParaRPr lang="en-US" sz="2400"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3841" y="794327"/>
            <a:ext cx="5784595" cy="5840878"/>
          </a:xfrm>
        </p:spPr>
      </p:pic>
    </p:spTree>
    <p:extLst>
      <p:ext uri="{BB962C8B-B14F-4D97-AF65-F5344CB8AC3E}">
        <p14:creationId xmlns:p14="http://schemas.microsoft.com/office/powerpoint/2010/main" val="582263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32127" cy="789420"/>
          </a:xfrm>
        </p:spPr>
        <p:txBody>
          <a:bodyPr>
            <a:normAutofit fontScale="90000"/>
          </a:bodyPr>
          <a:lstStyle/>
          <a:p>
            <a:r>
              <a:rPr lang="en-US" sz="2800" dirty="0" err="1" smtClean="0"/>
              <a:t>Pendekatan</a:t>
            </a:r>
            <a:r>
              <a:rPr lang="en-US" sz="2800" dirty="0" smtClean="0"/>
              <a:t> lain </a:t>
            </a:r>
            <a:r>
              <a:rPr lang="en-US" sz="2800" dirty="0" err="1" smtClean="0"/>
              <a:t>dalam</a:t>
            </a:r>
            <a:r>
              <a:rPr lang="en-US" sz="2800" dirty="0" smtClean="0"/>
              <a:t> </a:t>
            </a:r>
            <a:r>
              <a:rPr lang="en-US" sz="2800" dirty="0" err="1" smtClean="0"/>
              <a:t>pemilihan</a:t>
            </a:r>
            <a:r>
              <a:rPr lang="en-US" sz="2800" dirty="0" smtClean="0"/>
              <a:t> media </a:t>
            </a:r>
            <a:r>
              <a:rPr lang="en-US" sz="2800" dirty="0" err="1" smtClean="0"/>
              <a:t>adalah</a:t>
            </a:r>
            <a:r>
              <a:rPr lang="en-US" sz="2800" dirty="0" smtClean="0"/>
              <a:t> </a:t>
            </a:r>
            <a:r>
              <a:rPr lang="en-US" sz="2800" dirty="0" err="1" smtClean="0"/>
              <a:t>dengan</a:t>
            </a:r>
            <a:r>
              <a:rPr lang="en-US" sz="2800" dirty="0" smtClean="0"/>
              <a:t> </a:t>
            </a:r>
            <a:r>
              <a:rPr lang="en-US" sz="2800" dirty="0" err="1" smtClean="0"/>
              <a:t>matrik</a:t>
            </a:r>
            <a:r>
              <a:rPr lang="en-US" sz="2800" dirty="0" smtClean="0"/>
              <a:t> </a:t>
            </a:r>
            <a:r>
              <a:rPr lang="en-US" sz="2800" dirty="0" err="1" smtClean="0"/>
              <a:t>kemampuan</a:t>
            </a:r>
            <a:r>
              <a:rPr lang="en-US" sz="2800" dirty="0" smtClean="0"/>
              <a:t> </a:t>
            </a:r>
            <a:r>
              <a:rPr lang="en-US" sz="2800" dirty="0" err="1" smtClean="0"/>
              <a:t>setiap</a:t>
            </a:r>
            <a:r>
              <a:rPr lang="en-US" sz="2800" dirty="0" smtClean="0"/>
              <a:t> </a:t>
            </a:r>
            <a:r>
              <a:rPr lang="en-US" sz="2800" dirty="0" err="1" smtClean="0"/>
              <a:t>jenis</a:t>
            </a:r>
            <a:r>
              <a:rPr lang="en-US" sz="2800" dirty="0" smtClean="0"/>
              <a:t> media </a:t>
            </a:r>
            <a:r>
              <a:rPr lang="en-US" sz="2800" dirty="0" err="1" smtClean="0"/>
              <a:t>dalam</a:t>
            </a:r>
            <a:r>
              <a:rPr lang="en-US" sz="2800" dirty="0" smtClean="0"/>
              <a:t> </a:t>
            </a:r>
            <a:r>
              <a:rPr lang="en-US" sz="2800" dirty="0" err="1" smtClean="0"/>
              <a:t>mempengaruhi</a:t>
            </a:r>
            <a:r>
              <a:rPr lang="en-US" sz="2800" dirty="0" smtClean="0"/>
              <a:t> </a:t>
            </a:r>
            <a:r>
              <a:rPr lang="en-US" sz="2800" dirty="0" err="1" smtClean="0"/>
              <a:t>berbagai</a:t>
            </a:r>
            <a:r>
              <a:rPr lang="en-US" sz="2800" dirty="0" smtClean="0"/>
              <a:t> </a:t>
            </a:r>
            <a:r>
              <a:rPr lang="en-US" sz="2800" dirty="0" err="1" smtClean="0"/>
              <a:t>jenis</a:t>
            </a:r>
            <a:r>
              <a:rPr lang="en-US" sz="2800" dirty="0" smtClean="0"/>
              <a:t> </a:t>
            </a:r>
            <a:r>
              <a:rPr lang="en-US" sz="2800" dirty="0" err="1" smtClean="0"/>
              <a:t>belajar</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690736"/>
              </p:ext>
            </p:extLst>
          </p:nvPr>
        </p:nvGraphicFramePr>
        <p:xfrm>
          <a:off x="838200" y="1256147"/>
          <a:ext cx="10365510" cy="5341162"/>
        </p:xfrm>
        <a:graphic>
          <a:graphicData uri="http://schemas.openxmlformats.org/drawingml/2006/table">
            <a:tbl>
              <a:tblPr firstRow="1" bandRow="1">
                <a:tableStyleId>{5C22544A-7EE6-4342-B048-85BDC9FD1C3A}</a:tableStyleId>
              </a:tblPr>
              <a:tblGrid>
                <a:gridCol w="1738745"/>
                <a:gridCol w="886691"/>
                <a:gridCol w="988291"/>
                <a:gridCol w="766618"/>
                <a:gridCol w="988291"/>
                <a:gridCol w="850670"/>
                <a:gridCol w="1036551"/>
                <a:gridCol w="1036551"/>
                <a:gridCol w="1036551"/>
                <a:gridCol w="1036551"/>
              </a:tblGrid>
              <a:tr h="944374">
                <a:tc>
                  <a:txBody>
                    <a:bodyPr/>
                    <a:lstStyle/>
                    <a:p>
                      <a:r>
                        <a:rPr lang="en-US" dirty="0" smtClean="0"/>
                        <a:t>MEDIA</a:t>
                      </a:r>
                      <a:endParaRPr lang="en-US" dirty="0"/>
                    </a:p>
                  </a:txBody>
                  <a:tcPr/>
                </a:tc>
                <a:tc>
                  <a:txBody>
                    <a:bodyPr/>
                    <a:lstStyle/>
                    <a:p>
                      <a:r>
                        <a:rPr lang="en-US" dirty="0" smtClean="0"/>
                        <a:t>CETAK</a:t>
                      </a:r>
                      <a:endParaRPr lang="en-US" dirty="0"/>
                    </a:p>
                  </a:txBody>
                  <a:tcPr/>
                </a:tc>
                <a:tc>
                  <a:txBody>
                    <a:bodyPr/>
                    <a:lstStyle/>
                    <a:p>
                      <a:r>
                        <a:rPr lang="en-US" dirty="0" smtClean="0"/>
                        <a:t>TRANFARAN</a:t>
                      </a:r>
                      <a:endParaRPr lang="en-US" dirty="0"/>
                    </a:p>
                  </a:txBody>
                  <a:tcPr/>
                </a:tc>
                <a:tc>
                  <a:txBody>
                    <a:bodyPr/>
                    <a:lstStyle/>
                    <a:p>
                      <a:r>
                        <a:rPr lang="en-US" dirty="0" smtClean="0"/>
                        <a:t>SLIDE</a:t>
                      </a:r>
                      <a:endParaRPr lang="en-US" dirty="0"/>
                    </a:p>
                  </a:txBody>
                  <a:tcPr/>
                </a:tc>
                <a:tc>
                  <a:txBody>
                    <a:bodyPr/>
                    <a:lstStyle/>
                    <a:p>
                      <a:r>
                        <a:rPr lang="en-US" dirty="0" smtClean="0"/>
                        <a:t>RADIO</a:t>
                      </a:r>
                      <a:endParaRPr lang="en-US" dirty="0"/>
                    </a:p>
                  </a:txBody>
                  <a:tcPr/>
                </a:tc>
                <a:tc>
                  <a:txBody>
                    <a:bodyPr/>
                    <a:lstStyle/>
                    <a:p>
                      <a:r>
                        <a:rPr lang="en-US" dirty="0" smtClean="0"/>
                        <a:t>FILM</a:t>
                      </a:r>
                      <a:endParaRPr lang="en-US" dirty="0"/>
                    </a:p>
                  </a:txBody>
                  <a:tcPr/>
                </a:tc>
                <a:tc>
                  <a:txBody>
                    <a:bodyPr/>
                    <a:lstStyle/>
                    <a:p>
                      <a:r>
                        <a:rPr lang="en-US" dirty="0" smtClean="0"/>
                        <a:t>KOMPUTER</a:t>
                      </a:r>
                      <a:endParaRPr lang="en-US" dirty="0"/>
                    </a:p>
                  </a:txBody>
                  <a:tcPr/>
                </a:tc>
                <a:tc>
                  <a:txBody>
                    <a:bodyPr/>
                    <a:lstStyle/>
                    <a:p>
                      <a:r>
                        <a:rPr lang="en-US" dirty="0" smtClean="0"/>
                        <a:t>AUDIO TAPE</a:t>
                      </a:r>
                      <a:endParaRPr lang="en-US" dirty="0"/>
                    </a:p>
                  </a:txBody>
                  <a:tcPr/>
                </a:tc>
                <a:tc>
                  <a:txBody>
                    <a:bodyPr/>
                    <a:lstStyle/>
                    <a:p>
                      <a:r>
                        <a:rPr lang="en-US" dirty="0" smtClean="0"/>
                        <a:t>TELEVISI</a:t>
                      </a:r>
                      <a:endParaRPr lang="en-US" dirty="0"/>
                    </a:p>
                  </a:txBody>
                  <a:tcPr/>
                </a:tc>
                <a:tc>
                  <a:txBody>
                    <a:bodyPr/>
                    <a:lstStyle/>
                    <a:p>
                      <a:r>
                        <a:rPr lang="en-US" dirty="0" smtClean="0"/>
                        <a:t>PERMAINAN</a:t>
                      </a:r>
                      <a:endParaRPr lang="en-US" dirty="0"/>
                    </a:p>
                  </a:txBody>
                  <a:tcPr/>
                </a:tc>
              </a:tr>
              <a:tr h="1018374">
                <a:tc>
                  <a:txBody>
                    <a:bodyPr/>
                    <a:lstStyle/>
                    <a:p>
                      <a:r>
                        <a:rPr lang="en-US" dirty="0" smtClean="0"/>
                        <a:t>ISI PELAJARAN</a:t>
                      </a:r>
                    </a:p>
                    <a:p>
                      <a:r>
                        <a:rPr lang="en-US" dirty="0" smtClean="0"/>
                        <a:t>FAKTA-FAKTA</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T</a:t>
                      </a:r>
                      <a:endParaRPr lang="en-US" dirty="0"/>
                    </a:p>
                  </a:txBody>
                  <a:tcPr/>
                </a:tc>
                <a:tc>
                  <a:txBody>
                    <a:bodyPr/>
                    <a:lstStyle/>
                    <a:p>
                      <a:pPr algn="ctr"/>
                      <a:r>
                        <a:rPr lang="en-US" dirty="0" smtClean="0"/>
                        <a:t>R</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r>
              <a:tr h="1018374">
                <a:tc>
                  <a:txBody>
                    <a:bodyPr/>
                    <a:lstStyle/>
                    <a:p>
                      <a:r>
                        <a:rPr lang="en-US" dirty="0" smtClean="0"/>
                        <a:t>PENGENALAN VISUAL</a:t>
                      </a:r>
                      <a:endParaRPr lang="en-US" dirty="0"/>
                    </a:p>
                  </a:txBody>
                  <a:tcPr/>
                </a:tc>
                <a:tc>
                  <a:txBody>
                    <a:bodyPr/>
                    <a:lstStyle/>
                    <a:p>
                      <a:pPr algn="ctr"/>
                      <a:r>
                        <a:rPr lang="en-US" dirty="0" smtClean="0"/>
                        <a:t>R</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R</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S</a:t>
                      </a:r>
                      <a:endParaRPr lang="en-US" dirty="0"/>
                    </a:p>
                  </a:txBody>
                  <a:tcPr/>
                </a:tc>
                <a:tc>
                  <a:txBody>
                    <a:bodyPr/>
                    <a:lstStyle/>
                    <a:p>
                      <a:pPr algn="ctr"/>
                      <a:r>
                        <a:rPr lang="en-US" dirty="0" smtClean="0"/>
                        <a:t>R</a:t>
                      </a:r>
                      <a:endParaRPr lang="en-US" dirty="0"/>
                    </a:p>
                  </a:txBody>
                  <a:tcPr/>
                </a:tc>
                <a:tc>
                  <a:txBody>
                    <a:bodyPr/>
                    <a:lstStyle/>
                    <a:p>
                      <a:pPr algn="ctr"/>
                      <a:r>
                        <a:rPr lang="en-US" dirty="0" smtClean="0"/>
                        <a:t>R</a:t>
                      </a:r>
                      <a:endParaRPr lang="en-US" dirty="0"/>
                    </a:p>
                  </a:txBody>
                  <a:tcPr/>
                </a:tc>
              </a:tr>
              <a:tr h="590010">
                <a:tc>
                  <a:txBody>
                    <a:bodyPr/>
                    <a:lstStyle/>
                    <a:p>
                      <a:r>
                        <a:rPr lang="en-US" dirty="0" smtClean="0"/>
                        <a:t>PRINSIP, KONSEP</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R</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S</a:t>
                      </a:r>
                      <a:endParaRPr lang="en-US" dirty="0"/>
                    </a:p>
                  </a:txBody>
                  <a:tcPr/>
                </a:tc>
                <a:tc>
                  <a:txBody>
                    <a:bodyPr/>
                    <a:lstStyle/>
                    <a:p>
                      <a:pPr algn="ctr"/>
                      <a:r>
                        <a:rPr lang="en-US" dirty="0" smtClean="0"/>
                        <a:t>R</a:t>
                      </a:r>
                      <a:endParaRPr lang="en-US" dirty="0"/>
                    </a:p>
                  </a:txBody>
                  <a:tcPr/>
                </a:tc>
                <a:tc>
                  <a:txBody>
                    <a:bodyPr/>
                    <a:lstStyle/>
                    <a:p>
                      <a:pPr algn="ctr"/>
                      <a:r>
                        <a:rPr lang="en-US" dirty="0" smtClean="0"/>
                        <a:t>R</a:t>
                      </a:r>
                      <a:endParaRPr lang="en-US" dirty="0"/>
                    </a:p>
                  </a:txBody>
                  <a:tcPr/>
                </a:tc>
              </a:tr>
              <a:tr h="590010">
                <a:tc>
                  <a:txBody>
                    <a:bodyPr/>
                    <a:lstStyle/>
                    <a:p>
                      <a:r>
                        <a:rPr lang="en-US" dirty="0" smtClean="0"/>
                        <a:t>PROSEDUR</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R</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R</a:t>
                      </a:r>
                      <a:endParaRPr lang="en-US" dirty="0"/>
                    </a:p>
                  </a:txBody>
                  <a:tcPr/>
                </a:tc>
                <a:tc>
                  <a:txBody>
                    <a:bodyPr/>
                    <a:lstStyle/>
                    <a:p>
                      <a:pPr algn="ctr"/>
                      <a:r>
                        <a:rPr lang="en-US" dirty="0" smtClean="0"/>
                        <a:t>S</a:t>
                      </a:r>
                      <a:endParaRPr lang="en-US" dirty="0"/>
                    </a:p>
                  </a:txBody>
                  <a:tcPr/>
                </a:tc>
              </a:tr>
              <a:tr h="590010">
                <a:tc>
                  <a:txBody>
                    <a:bodyPr/>
                    <a:lstStyle/>
                    <a:p>
                      <a:r>
                        <a:rPr lang="en-US" dirty="0" smtClean="0"/>
                        <a:t>KETRAMPILAN</a:t>
                      </a:r>
                      <a:endParaRPr lang="en-US" dirty="0"/>
                    </a:p>
                  </a:txBody>
                  <a:tcPr/>
                </a:tc>
                <a:tc>
                  <a:txBody>
                    <a:bodyPr/>
                    <a:lstStyle/>
                    <a:p>
                      <a:pPr algn="ctr"/>
                      <a:r>
                        <a:rPr lang="en-US" dirty="0" smtClean="0"/>
                        <a:t>R</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R</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R</a:t>
                      </a:r>
                      <a:endParaRPr lang="en-US" dirty="0"/>
                    </a:p>
                  </a:txBody>
                  <a:tcPr/>
                </a:tc>
                <a:tc>
                  <a:txBody>
                    <a:bodyPr/>
                    <a:lstStyle/>
                    <a:p>
                      <a:pPr algn="ctr"/>
                      <a:r>
                        <a:rPr lang="en-US" dirty="0" smtClean="0"/>
                        <a:t>S</a:t>
                      </a:r>
                      <a:endParaRPr lang="en-US" dirty="0"/>
                    </a:p>
                  </a:txBody>
                  <a:tcPr/>
                </a:tc>
              </a:tr>
              <a:tr h="590010">
                <a:tc>
                  <a:txBody>
                    <a:bodyPr/>
                    <a:lstStyle/>
                    <a:p>
                      <a:r>
                        <a:rPr lang="en-US" dirty="0" smtClean="0"/>
                        <a:t>SIKAP</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S</a:t>
                      </a:r>
                      <a:endParaRPr lang="en-US" dirty="0"/>
                    </a:p>
                  </a:txBody>
                  <a:tcPr/>
                </a:tc>
                <a:tc>
                  <a:txBody>
                    <a:bodyPr/>
                    <a:lstStyle/>
                    <a:p>
                      <a:pPr algn="ctr"/>
                      <a:r>
                        <a:rPr lang="en-US" dirty="0" smtClean="0"/>
                        <a:t>R</a:t>
                      </a:r>
                      <a:endParaRPr lang="en-US" dirty="0"/>
                    </a:p>
                  </a:txBody>
                  <a:tcPr/>
                </a:tc>
                <a:tc>
                  <a:txBody>
                    <a:bodyPr/>
                    <a:lstStyle/>
                    <a:p>
                      <a:pPr algn="ctr"/>
                      <a:r>
                        <a:rPr lang="en-US" dirty="0" smtClean="0"/>
                        <a:t>S</a:t>
                      </a:r>
                      <a:endParaRPr lang="en-US" dirty="0"/>
                    </a:p>
                  </a:txBody>
                  <a:tcPr/>
                </a:tc>
              </a:tr>
            </a:tbl>
          </a:graphicData>
        </a:graphic>
      </p:graphicFrame>
    </p:spTree>
    <p:extLst>
      <p:ext uri="{BB962C8B-B14F-4D97-AF65-F5344CB8AC3E}">
        <p14:creationId xmlns:p14="http://schemas.microsoft.com/office/powerpoint/2010/main" val="2396906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PENGEMBANGAN MEDIA</a:t>
            </a:r>
            <a:endParaRPr lang="en-US" dirty="0"/>
          </a:p>
        </p:txBody>
      </p:sp>
      <p:sp>
        <p:nvSpPr>
          <p:cNvPr id="3" name="Content Placeholder 2"/>
          <p:cNvSpPr>
            <a:spLocks noGrp="1"/>
          </p:cNvSpPr>
          <p:nvPr>
            <p:ph idx="1"/>
          </p:nvPr>
        </p:nvSpPr>
        <p:spPr/>
        <p:txBody>
          <a:bodyPr>
            <a:normAutofit lnSpcReduction="10000"/>
          </a:bodyPr>
          <a:lstStyle/>
          <a:p>
            <a:r>
              <a:rPr lang="en-US" dirty="0" smtClean="0"/>
              <a:t>MENYUSUN NASKAH/DRAF MEDIA</a:t>
            </a:r>
          </a:p>
          <a:p>
            <a:endParaRPr lang="en-US" dirty="0" smtClean="0"/>
          </a:p>
          <a:p>
            <a:pPr marL="0" indent="0">
              <a:buNone/>
            </a:pPr>
            <a:r>
              <a:rPr lang="en-US" dirty="0" smtClean="0"/>
              <a:t>SECARA UMUM ADA 2 BENTUK NASKAH MEDIA PEMBELAJARAN :</a:t>
            </a:r>
          </a:p>
          <a:p>
            <a:pPr marL="0" indent="0">
              <a:buNone/>
            </a:pPr>
            <a:r>
              <a:rPr lang="en-US" dirty="0" smtClean="0"/>
              <a:t>1. NASKAH MEDIA AUDIO DAN AUDIO VISUAL</a:t>
            </a:r>
          </a:p>
          <a:p>
            <a:pPr marL="0" indent="0">
              <a:buNone/>
            </a:pPr>
            <a:r>
              <a:rPr lang="en-US" dirty="0" smtClean="0"/>
              <a:t>2. NASKAH MEDIA CETAK</a:t>
            </a:r>
          </a:p>
          <a:p>
            <a:pPr marL="0" indent="0">
              <a:buNone/>
            </a:pPr>
            <a:endParaRPr lang="en-US" dirty="0"/>
          </a:p>
          <a:p>
            <a:pPr marL="0" indent="0">
              <a:buNone/>
            </a:pPr>
            <a:r>
              <a:rPr lang="en-US" dirty="0" smtClean="0"/>
              <a:t>NASKAH PROGRAM MEDIA PERLU DISUSUN KARENA MELALUI NASKAH INI TUJUAN PEMBELAJARAN DAN MATERI AJAR DITUANGKAN DENGAN KEMASAN SESUAI DENGAN JENIS MEDIA, SEHINGGA MEDAI YANG DIBUAT BENAR </a:t>
            </a:r>
            <a:r>
              <a:rPr lang="en-US" dirty="0" err="1" smtClean="0"/>
              <a:t>BENAR</a:t>
            </a:r>
            <a:r>
              <a:rPr lang="en-US" dirty="0" smtClean="0"/>
              <a:t> SESUAI DENGAN KEPERLUAN.</a:t>
            </a:r>
            <a:endParaRPr lang="en-US" dirty="0"/>
          </a:p>
        </p:txBody>
      </p:sp>
    </p:spTree>
    <p:extLst>
      <p:ext uri="{BB962C8B-B14F-4D97-AF65-F5344CB8AC3E}">
        <p14:creationId xmlns:p14="http://schemas.microsoft.com/office/powerpoint/2010/main" val="510671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VALIDASI AHLI</a:t>
            </a:r>
            <a:endParaRPr lang="en-US" dirty="0"/>
          </a:p>
        </p:txBody>
      </p:sp>
      <p:sp>
        <p:nvSpPr>
          <p:cNvPr id="3" name="Content Placeholder 2"/>
          <p:cNvSpPr>
            <a:spLocks noGrp="1"/>
          </p:cNvSpPr>
          <p:nvPr>
            <p:ph idx="1"/>
          </p:nvPr>
        </p:nvSpPr>
        <p:spPr/>
        <p:txBody>
          <a:bodyPr>
            <a:normAutofit lnSpcReduction="10000"/>
          </a:bodyPr>
          <a:lstStyle/>
          <a:p>
            <a:r>
              <a:rPr lang="en-US" dirty="0" smtClean="0"/>
              <a:t>SETIAP NASKAH ATAU PROTOTIPE HARUS DIVALIDASI OLEH AHLI YANG TERDIRI DARI :</a:t>
            </a:r>
          </a:p>
          <a:p>
            <a:endParaRPr lang="en-US" dirty="0"/>
          </a:p>
          <a:p>
            <a:pPr marL="0" indent="0">
              <a:buNone/>
            </a:pPr>
            <a:r>
              <a:rPr lang="en-US" dirty="0" smtClean="0"/>
              <a:t>===</a:t>
            </a:r>
            <a:r>
              <a:rPr lang="en-US" dirty="0" smtClean="0">
                <a:sym typeface="Wingdings" panose="05000000000000000000" pitchFamily="2" charset="2"/>
              </a:rPr>
              <a:t></a:t>
            </a:r>
            <a:r>
              <a:rPr lang="en-US" dirty="0" smtClean="0"/>
              <a:t>AHLI MATERI</a:t>
            </a:r>
          </a:p>
          <a:p>
            <a:pPr marL="0" indent="0">
              <a:buNone/>
            </a:pPr>
            <a:r>
              <a:rPr lang="en-US" dirty="0" smtClean="0"/>
              <a:t>===</a:t>
            </a:r>
            <a:r>
              <a:rPr lang="en-US" dirty="0" smtClean="0">
                <a:sym typeface="Wingdings" panose="05000000000000000000" pitchFamily="2" charset="2"/>
              </a:rPr>
              <a:t></a:t>
            </a:r>
            <a:r>
              <a:rPr lang="en-US" dirty="0" smtClean="0"/>
              <a:t>AHLI BAHASA</a:t>
            </a:r>
          </a:p>
          <a:p>
            <a:pPr marL="0" indent="0">
              <a:buNone/>
            </a:pPr>
            <a:endParaRPr lang="en-US" dirty="0"/>
          </a:p>
          <a:p>
            <a:pPr marL="0" indent="0">
              <a:buNone/>
            </a:pPr>
            <a:r>
              <a:rPr lang="en-US" dirty="0" err="1" smtClean="0"/>
              <a:t>Naskah</a:t>
            </a:r>
            <a:r>
              <a:rPr lang="en-US" dirty="0" smtClean="0"/>
              <a:t> media </a:t>
            </a:r>
            <a:r>
              <a:rPr lang="en-US" dirty="0" err="1" smtClean="0"/>
              <a:t>berbasis</a:t>
            </a:r>
            <a:r>
              <a:rPr lang="en-US" dirty="0" smtClean="0"/>
              <a:t> </a:t>
            </a:r>
            <a:r>
              <a:rPr lang="en-US" dirty="0" err="1" smtClean="0"/>
              <a:t>cetakan</a:t>
            </a:r>
            <a:r>
              <a:rPr lang="en-US" dirty="0" smtClean="0"/>
              <a:t> </a:t>
            </a:r>
            <a:r>
              <a:rPr lang="en-US" dirty="0" err="1" smtClean="0"/>
              <a:t>setelah</a:t>
            </a:r>
            <a:r>
              <a:rPr lang="en-US" dirty="0" smtClean="0"/>
              <a:t> </a:t>
            </a:r>
            <a:r>
              <a:rPr lang="en-US" dirty="0" err="1" smtClean="0"/>
              <a:t>validasi</a:t>
            </a:r>
            <a:r>
              <a:rPr lang="en-US" dirty="0" smtClean="0"/>
              <a:t> di </a:t>
            </a:r>
            <a:r>
              <a:rPr lang="en-US" dirty="0" err="1" smtClean="0"/>
              <a:t>teruskan</a:t>
            </a:r>
            <a:r>
              <a:rPr lang="en-US" dirty="0" smtClean="0"/>
              <a:t> </a:t>
            </a:r>
            <a:r>
              <a:rPr lang="en-US" dirty="0" err="1" smtClean="0"/>
              <a:t>pada</a:t>
            </a:r>
            <a:r>
              <a:rPr lang="en-US" dirty="0" smtClean="0"/>
              <a:t> </a:t>
            </a:r>
            <a:r>
              <a:rPr lang="en-US" dirty="0" err="1" smtClean="0"/>
              <a:t>revisi</a:t>
            </a:r>
            <a:r>
              <a:rPr lang="en-US" dirty="0" smtClean="0"/>
              <a:t> </a:t>
            </a:r>
            <a:r>
              <a:rPr lang="en-US" dirty="0" err="1" smtClean="0"/>
              <a:t>sampai</a:t>
            </a:r>
            <a:r>
              <a:rPr lang="en-US" dirty="0" smtClean="0"/>
              <a:t> </a:t>
            </a:r>
            <a:r>
              <a:rPr lang="en-US" dirty="0" err="1" smtClean="0"/>
              <a:t>berulang</a:t>
            </a:r>
            <a:r>
              <a:rPr lang="en-US" dirty="0" smtClean="0"/>
              <a:t> </a:t>
            </a:r>
            <a:r>
              <a:rPr lang="en-US" dirty="0" err="1" smtClean="0"/>
              <a:t>beberapa</a:t>
            </a:r>
            <a:r>
              <a:rPr lang="en-US" dirty="0" smtClean="0"/>
              <a:t> kali. </a:t>
            </a:r>
            <a:r>
              <a:rPr lang="en-US" dirty="0" err="1" smtClean="0"/>
              <a:t>Sedangkan</a:t>
            </a:r>
            <a:r>
              <a:rPr lang="en-US" dirty="0" smtClean="0"/>
              <a:t> </a:t>
            </a:r>
            <a:r>
              <a:rPr lang="en-US" dirty="0" err="1" smtClean="0"/>
              <a:t>untuk</a:t>
            </a:r>
            <a:r>
              <a:rPr lang="en-US" dirty="0" smtClean="0"/>
              <a:t> </a:t>
            </a:r>
            <a:r>
              <a:rPr lang="en-US" dirty="0" err="1" smtClean="0"/>
              <a:t>naskah</a:t>
            </a:r>
            <a:r>
              <a:rPr lang="en-US" dirty="0" smtClean="0"/>
              <a:t> </a:t>
            </a:r>
            <a:r>
              <a:rPr lang="en-US" dirty="0" err="1" smtClean="0"/>
              <a:t>berbasis</a:t>
            </a:r>
            <a:r>
              <a:rPr lang="en-US" dirty="0" smtClean="0"/>
              <a:t> audio </a:t>
            </a:r>
            <a:r>
              <a:rPr lang="en-US" dirty="0" err="1" smtClean="0"/>
              <a:t>dan</a:t>
            </a:r>
            <a:r>
              <a:rPr lang="en-US" dirty="0" smtClean="0"/>
              <a:t> audio visual, </a:t>
            </a:r>
            <a:r>
              <a:rPr lang="en-US" dirty="0" err="1" smtClean="0"/>
              <a:t>setelah</a:t>
            </a:r>
            <a:r>
              <a:rPr lang="en-US" dirty="0" smtClean="0"/>
              <a:t> </a:t>
            </a:r>
            <a:r>
              <a:rPr lang="en-US" dirty="0" err="1" smtClean="0"/>
              <a:t>validasi</a:t>
            </a:r>
            <a:r>
              <a:rPr lang="en-US" dirty="0" smtClean="0"/>
              <a:t> </a:t>
            </a:r>
            <a:r>
              <a:rPr lang="en-US" dirty="0" err="1" smtClean="0"/>
              <a:t>ahli</a:t>
            </a:r>
            <a:r>
              <a:rPr lang="en-US" dirty="0" smtClean="0"/>
              <a:t> </a:t>
            </a:r>
            <a:r>
              <a:rPr lang="en-US" dirty="0" err="1" smtClean="0"/>
              <a:t>selanjutnya</a:t>
            </a:r>
            <a:r>
              <a:rPr lang="en-US" dirty="0" smtClean="0"/>
              <a:t> </a:t>
            </a:r>
            <a:r>
              <a:rPr lang="en-US" dirty="0" err="1" smtClean="0"/>
              <a:t>diserahkan</a:t>
            </a:r>
            <a:r>
              <a:rPr lang="en-US" dirty="0" smtClean="0"/>
              <a:t> </a:t>
            </a:r>
            <a:r>
              <a:rPr lang="en-US" dirty="0" err="1" smtClean="0"/>
              <a:t>ke</a:t>
            </a:r>
            <a:r>
              <a:rPr lang="en-US" dirty="0" smtClean="0"/>
              <a:t> </a:t>
            </a:r>
            <a:r>
              <a:rPr lang="en-US" dirty="0" err="1" smtClean="0"/>
              <a:t>sutradara</a:t>
            </a:r>
            <a:r>
              <a:rPr lang="en-US" dirty="0" smtClean="0"/>
              <a:t> </a:t>
            </a:r>
            <a:r>
              <a:rPr lang="en-US" dirty="0" err="1" smtClean="0"/>
              <a:t>untuk</a:t>
            </a:r>
            <a:r>
              <a:rPr lang="en-US" dirty="0" smtClean="0"/>
              <a:t> </a:t>
            </a:r>
            <a:r>
              <a:rPr lang="en-US" dirty="0" err="1" smtClean="0"/>
              <a:t>diproduksi</a:t>
            </a:r>
            <a:endParaRPr lang="en-US" dirty="0"/>
          </a:p>
        </p:txBody>
      </p:sp>
    </p:spTree>
    <p:extLst>
      <p:ext uri="{BB962C8B-B14F-4D97-AF65-F5344CB8AC3E}">
        <p14:creationId xmlns:p14="http://schemas.microsoft.com/office/powerpoint/2010/main" val="3740384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PEMANFAATAN PROGRAM MEDIA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68609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327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PEMANFAATAN DILUAR SITUASI KELAS DIBAGI MENJADI 2 YAITU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PEMANFAATAN SECARA BEBAS====</a:t>
            </a:r>
            <a:r>
              <a:rPr lang="en-US" dirty="0" smtClean="0">
                <a:sym typeface="Wingdings" panose="05000000000000000000" pitchFamily="2" charset="2"/>
              </a:rPr>
              <a:t>MEDIA DIGUNAKAN TANPA KONTROL ATAU DIAWASI. PEMBUAT PROGRAM MEDIA MENDISTRIBUSIKAN MEDIA ITU DIMASYARAKAT PEMAKAI MEDIA BAIK DENGAN CARA DI PERJUAL BELIJAN  MAUPUN DIDISTRIBUSIKAN SECARA BEBAS.</a:t>
            </a:r>
          </a:p>
          <a:p>
            <a:pPr marL="0" indent="0">
              <a:buNone/>
            </a:pPr>
            <a:r>
              <a:rPr lang="en-US" dirty="0" smtClean="0">
                <a:sym typeface="Wingdings" panose="05000000000000000000" pitchFamily="2" charset="2"/>
              </a:rPr>
              <a:t>   PEMAKAI MEDIA MENGGUNAKAN MEDIA SESUAI KEBUTUHANNYA      </a:t>
            </a:r>
          </a:p>
          <a:p>
            <a:pPr marL="0" indent="0">
              <a:buNone/>
            </a:pPr>
            <a:r>
              <a:rPr lang="en-US" dirty="0">
                <a:sym typeface="Wingdings" panose="05000000000000000000" pitchFamily="2" charset="2"/>
              </a:rPr>
              <a:t> </a:t>
            </a:r>
            <a:r>
              <a:rPr lang="en-US" dirty="0" smtClean="0">
                <a:sym typeface="Wingdings" panose="05000000000000000000" pitchFamily="2" charset="2"/>
              </a:rPr>
              <a:t>  MASING </a:t>
            </a:r>
            <a:r>
              <a:rPr lang="en-US" dirty="0" err="1" smtClean="0">
                <a:sym typeface="Wingdings" panose="05000000000000000000" pitchFamily="2" charset="2"/>
              </a:rPr>
              <a:t>MASING</a:t>
            </a:r>
            <a:endParaRPr lang="en-US" dirty="0" smtClean="0">
              <a:sym typeface="Wingdings" panose="05000000000000000000" pitchFamily="2" charset="2"/>
            </a:endParaRPr>
          </a:p>
          <a:p>
            <a:r>
              <a:rPr lang="en-US" dirty="0"/>
              <a:t>PEMANFAATAN SECARA </a:t>
            </a:r>
            <a:r>
              <a:rPr lang="en-US" dirty="0" smtClean="0"/>
              <a:t>TERKONTROL====</a:t>
            </a:r>
            <a:r>
              <a:rPr lang="en-US" dirty="0">
                <a:sym typeface="Wingdings" panose="05000000000000000000" pitchFamily="2" charset="2"/>
              </a:rPr>
              <a:t>MEDIA DIGUNAKAN </a:t>
            </a:r>
            <a:r>
              <a:rPr lang="en-US" dirty="0" smtClean="0">
                <a:sym typeface="Wingdings" panose="05000000000000000000" pitchFamily="2" charset="2"/>
              </a:rPr>
              <a:t>DALAM SUATU RANGKAIAN KEGIATAN YANG DIATUR SECARA SISTEMATIK UNTUK MENCAPAI TUJUAN TERTENTU. BILA MEDIA ITU ADALAH MEDIA PEMBELAJARAN, SASARAN DIDIK DIORGANISASIKAN DENGAN BAIK SEHINGGA MEREKA DAPAT MENGGUNAKAN MEDIA ITU SECARA TERATUR, BERKESINAMBUNGAN DAN MENGIKUTI PROSES BELAJAR TERTENTU.</a:t>
            </a:r>
            <a:endParaRPr lang="en-US" dirty="0">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val="1471792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Rectangle 3"/>
          <p:cNvSpPr/>
          <p:nvPr/>
        </p:nvSpPr>
        <p:spPr>
          <a:xfrm>
            <a:off x="3910949" y="2967335"/>
            <a:ext cx="437010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TERIMA KASIH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3952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630" y="81393"/>
            <a:ext cx="9340739" cy="6614971"/>
          </a:xfrm>
          <a:prstGeom prst="rect">
            <a:avLst/>
          </a:prstGeom>
        </p:spPr>
      </p:pic>
      <p:cxnSp>
        <p:nvCxnSpPr>
          <p:cNvPr id="6" name="Straight Connector 5"/>
          <p:cNvCxnSpPr/>
          <p:nvPr/>
        </p:nvCxnSpPr>
        <p:spPr>
          <a:xfrm>
            <a:off x="1514764" y="2342606"/>
            <a:ext cx="3166092" cy="87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76503" y="2342606"/>
            <a:ext cx="0" cy="36488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80856" y="5991497"/>
            <a:ext cx="6024089" cy="87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605374" y="5673313"/>
            <a:ext cx="1940723" cy="307777"/>
          </a:xfrm>
          <a:prstGeom prst="rect">
            <a:avLst/>
          </a:prstGeom>
          <a:noFill/>
        </p:spPr>
        <p:txBody>
          <a:bodyPr wrap="none" lIns="91440" tIns="45720" rIns="91440" bIns="45720">
            <a:spAutoFit/>
          </a:bodyPr>
          <a:lstStyle/>
          <a:p>
            <a:pPr algn="ctr"/>
            <a:r>
              <a:rPr lang="en-US" sz="1400" b="0" cap="none" spc="0" dirty="0" smtClean="0">
                <a:ln w="0"/>
                <a:solidFill>
                  <a:schemeClr val="tx1"/>
                </a:solidFill>
                <a:effectLst>
                  <a:outerShdw blurRad="38100" dist="19050" dir="2700000" algn="tl" rotWithShape="0">
                    <a:schemeClr val="dk1">
                      <a:alpha val="40000"/>
                    </a:schemeClr>
                  </a:outerShdw>
                </a:effectLst>
              </a:rPr>
              <a:t>GARIS ENTRY BEHAVIOR</a:t>
            </a:r>
            <a:endParaRPr lang="en-US" sz="1400" b="0" cap="none" spc="0" dirty="0">
              <a:ln w="0"/>
              <a:solidFill>
                <a:schemeClr val="tx1"/>
              </a:solidFill>
              <a:effectLst>
                <a:outerShdw blurRad="38100" dist="19050" dir="2700000" algn="tl" rotWithShape="0">
                  <a:schemeClr val="dk1">
                    <a:alpha val="40000"/>
                  </a:schemeClr>
                </a:outerShdw>
              </a:effectLst>
            </a:endParaRPr>
          </a:p>
        </p:txBody>
      </p:sp>
      <p:cxnSp>
        <p:nvCxnSpPr>
          <p:cNvPr id="15" name="Straight Connector 14"/>
          <p:cNvCxnSpPr/>
          <p:nvPr/>
        </p:nvCxnSpPr>
        <p:spPr>
          <a:xfrm flipV="1">
            <a:off x="6871063" y="1132114"/>
            <a:ext cx="0" cy="1219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957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23811" cy="1132749"/>
          </a:xfrm>
        </p:spPr>
        <p:txBody>
          <a:bodyPr>
            <a:normAutofit fontScale="90000"/>
          </a:bodyPr>
          <a:lstStyle/>
          <a:p>
            <a:r>
              <a:rPr lang="en-US" b="1" dirty="0" smtClean="0"/>
              <a:t>ANALISIS INSTRUKSIONAL/PEMBELAJARAN</a:t>
            </a:r>
            <a:endParaRPr lang="en-US" b="1" dirty="0"/>
          </a:p>
        </p:txBody>
      </p:sp>
      <p:sp>
        <p:nvSpPr>
          <p:cNvPr id="3" name="Content Placeholder 2"/>
          <p:cNvSpPr>
            <a:spLocks noGrp="1"/>
          </p:cNvSpPr>
          <p:nvPr>
            <p:ph idx="1"/>
          </p:nvPr>
        </p:nvSpPr>
        <p:spPr>
          <a:xfrm>
            <a:off x="838200" y="1497874"/>
            <a:ext cx="5597434" cy="4005943"/>
          </a:xfrm>
        </p:spPr>
        <p:txBody>
          <a:bodyPr>
            <a:normAutofit fontScale="85000" lnSpcReduction="20000"/>
          </a:bodyPr>
          <a:lstStyle/>
          <a:p>
            <a:r>
              <a:rPr lang="en-US" dirty="0" smtClean="0"/>
              <a:t>MERINCI SETIAP KEMAMPUAN UMUM YANG DIHARAPKAN DIMILIKI PESERTA DIDIK MENJADI KEMAMPUAN KHUSUS YANG MENDUKUNG KEMAMPUAN UMUM TERSEBUT</a:t>
            </a:r>
            <a:endParaRPr lang="en-US" dirty="0"/>
          </a:p>
          <a:p>
            <a:r>
              <a:rPr lang="en-US" dirty="0" smtClean="0"/>
              <a:t>SETIAP KEMAMPUAN KHUSUS MENDUKUNG TERCAPAINYA KEMAMPUAN KHUSUS DIATASNYA</a:t>
            </a:r>
          </a:p>
          <a:p>
            <a:r>
              <a:rPr lang="en-US" dirty="0" err="1"/>
              <a:t>Suparman</a:t>
            </a:r>
            <a:r>
              <a:rPr lang="en-US" dirty="0"/>
              <a:t> (1997) </a:t>
            </a:r>
            <a:r>
              <a:rPr lang="en-US" dirty="0" err="1"/>
              <a:t>membagi</a:t>
            </a:r>
            <a:r>
              <a:rPr lang="en-US" dirty="0"/>
              <a:t> </a:t>
            </a:r>
            <a:r>
              <a:rPr lang="en-US" dirty="0" err="1"/>
              <a:t>pendekatan</a:t>
            </a:r>
            <a:r>
              <a:rPr lang="en-US" dirty="0"/>
              <a:t> </a:t>
            </a:r>
            <a:r>
              <a:rPr lang="en-US" dirty="0" err="1"/>
              <a:t>tersebut</a:t>
            </a:r>
            <a:r>
              <a:rPr lang="en-US" dirty="0"/>
              <a:t> </a:t>
            </a:r>
            <a:r>
              <a:rPr lang="en-US" dirty="0" err="1"/>
              <a:t>sebagai</a:t>
            </a:r>
            <a:r>
              <a:rPr lang="en-US" dirty="0"/>
              <a:t> proses  </a:t>
            </a:r>
            <a:r>
              <a:rPr lang="en-US" dirty="0" err="1"/>
              <a:t>penguraian</a:t>
            </a:r>
            <a:r>
              <a:rPr lang="en-US" dirty="0"/>
              <a:t> </a:t>
            </a:r>
            <a:r>
              <a:rPr lang="en-US" dirty="0" err="1"/>
              <a:t>perilaku</a:t>
            </a:r>
            <a:r>
              <a:rPr lang="en-US" dirty="0"/>
              <a:t> </a:t>
            </a:r>
            <a:r>
              <a:rPr lang="en-US" dirty="0" err="1"/>
              <a:t>khusus</a:t>
            </a:r>
            <a:r>
              <a:rPr lang="en-US" dirty="0"/>
              <a:t> </a:t>
            </a:r>
            <a:r>
              <a:rPr lang="en-US" dirty="0" err="1"/>
              <a:t>kedalam</a:t>
            </a:r>
            <a:r>
              <a:rPr lang="en-US" dirty="0"/>
              <a:t> </a:t>
            </a:r>
            <a:r>
              <a:rPr lang="en-US" dirty="0" err="1"/>
              <a:t>empat</a:t>
            </a:r>
            <a:r>
              <a:rPr lang="en-US" dirty="0"/>
              <a:t> </a:t>
            </a:r>
            <a:r>
              <a:rPr lang="en-US" dirty="0" err="1"/>
              <a:t>struktur</a:t>
            </a:r>
            <a:r>
              <a:rPr lang="en-US" dirty="0"/>
              <a:t> </a:t>
            </a:r>
            <a:r>
              <a:rPr lang="en-US" dirty="0" err="1"/>
              <a:t>perilaku</a:t>
            </a:r>
            <a:r>
              <a:rPr lang="en-US" dirty="0"/>
              <a:t>. </a:t>
            </a:r>
            <a:r>
              <a:rPr lang="en-US" dirty="0" err="1"/>
              <a:t>Empat</a:t>
            </a:r>
            <a:r>
              <a:rPr lang="en-US" dirty="0"/>
              <a:t> </a:t>
            </a:r>
            <a:r>
              <a:rPr lang="en-US" dirty="0" err="1"/>
              <a:t>susunan</a:t>
            </a:r>
            <a:r>
              <a:rPr lang="en-US" dirty="0"/>
              <a:t> </a:t>
            </a:r>
            <a:r>
              <a:rPr lang="en-US" dirty="0" err="1"/>
              <a:t>struktur</a:t>
            </a:r>
            <a:r>
              <a:rPr lang="en-US" dirty="0"/>
              <a:t> </a:t>
            </a:r>
            <a:r>
              <a:rPr lang="en-US" dirty="0" err="1"/>
              <a:t>perilaku</a:t>
            </a:r>
            <a:r>
              <a:rPr lang="en-US" dirty="0"/>
              <a:t> </a:t>
            </a:r>
            <a:r>
              <a:rPr lang="en-US" dirty="0" err="1"/>
              <a:t>tersebut</a:t>
            </a:r>
            <a:r>
              <a:rPr lang="en-US" dirty="0"/>
              <a:t> </a:t>
            </a:r>
            <a:r>
              <a:rPr lang="en-US" dirty="0" err="1"/>
              <a:t>sebagai</a:t>
            </a:r>
            <a:r>
              <a:rPr lang="en-US" dirty="0"/>
              <a:t> </a:t>
            </a:r>
            <a:r>
              <a:rPr lang="en-US" dirty="0" err="1"/>
              <a:t>berikut</a:t>
            </a:r>
            <a:r>
              <a:rPr lang="en-US" dirty="0"/>
              <a:t>:</a:t>
            </a:r>
          </a:p>
          <a:p>
            <a:endParaRPr lang="en-US" dirty="0" smtClean="0"/>
          </a:p>
          <a:p>
            <a:endParaRPr lang="en-US" dirty="0" smtClean="0"/>
          </a:p>
          <a:p>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137365446"/>
              </p:ext>
            </p:extLst>
          </p:nvPr>
        </p:nvGraphicFramePr>
        <p:xfrm>
          <a:off x="6210662" y="2428218"/>
          <a:ext cx="6702697" cy="2884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51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838200" y="11408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p:cNvGrpSpPr>
          <p:nvPr/>
        </p:nvGrpSpPr>
        <p:grpSpPr bwMode="auto">
          <a:xfrm>
            <a:off x="2008636" y="609970"/>
            <a:ext cx="1944687" cy="1368425"/>
            <a:chOff x="4785" y="2889"/>
            <a:chExt cx="3063" cy="2154"/>
          </a:xfrm>
        </p:grpSpPr>
        <p:sp>
          <p:nvSpPr>
            <p:cNvPr id="6" name="Rectangle 4"/>
            <p:cNvSpPr>
              <a:spLocks noChangeArrowheads="1"/>
            </p:cNvSpPr>
            <p:nvPr/>
          </p:nvSpPr>
          <p:spPr bwMode="auto">
            <a:xfrm>
              <a:off x="4788" y="2889"/>
              <a:ext cx="3060" cy="687"/>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Menyanyikan</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notasi</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musik</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4785" y="4431"/>
              <a:ext cx="3060" cy="612"/>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Membaca notasi Musik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Line 2"/>
            <p:cNvSpPr>
              <a:spLocks noChangeShapeType="1"/>
            </p:cNvSpPr>
            <p:nvPr/>
          </p:nvSpPr>
          <p:spPr bwMode="auto">
            <a:xfrm flipV="1">
              <a:off x="6267" y="3681"/>
              <a:ext cx="3" cy="72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91" y="2831510"/>
            <a:ext cx="5754255" cy="378228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308" y="3133887"/>
            <a:ext cx="4895593" cy="3447601"/>
          </a:xfrm>
          <a:prstGeom prst="rect">
            <a:avLst/>
          </a:prstGeom>
        </p:spPr>
      </p:pic>
      <p:sp>
        <p:nvSpPr>
          <p:cNvPr id="18" name="TextBox 17"/>
          <p:cNvSpPr txBox="1"/>
          <p:nvPr/>
        </p:nvSpPr>
        <p:spPr>
          <a:xfrm>
            <a:off x="659918" y="85763"/>
            <a:ext cx="4579267" cy="369332"/>
          </a:xfrm>
          <a:prstGeom prst="rect">
            <a:avLst/>
          </a:prstGeom>
          <a:noFill/>
        </p:spPr>
        <p:txBody>
          <a:bodyPr wrap="none" rtlCol="0">
            <a:spAutoFit/>
          </a:bodyPr>
          <a:lstStyle/>
          <a:p>
            <a:r>
              <a:rPr lang="en-US" dirty="0" smtClean="0"/>
              <a:t>CONTOH STRUKTUR KEMAMPUAN HIRARKIKAL</a:t>
            </a:r>
            <a:endParaRPr lang="en-US" dirty="0"/>
          </a:p>
        </p:txBody>
      </p:sp>
      <p:sp>
        <p:nvSpPr>
          <p:cNvPr id="19" name="TextBox 18"/>
          <p:cNvSpPr txBox="1"/>
          <p:nvPr/>
        </p:nvSpPr>
        <p:spPr>
          <a:xfrm>
            <a:off x="838200" y="2390930"/>
            <a:ext cx="4722896" cy="369332"/>
          </a:xfrm>
          <a:prstGeom prst="rect">
            <a:avLst/>
          </a:prstGeom>
          <a:noFill/>
        </p:spPr>
        <p:txBody>
          <a:bodyPr wrap="none" rtlCol="0">
            <a:spAutoFit/>
          </a:bodyPr>
          <a:lstStyle/>
          <a:p>
            <a:r>
              <a:rPr lang="en-US" dirty="0" smtClean="0"/>
              <a:t>CONTOH STRUKTUR KEMAMPUAN PROSEDURAL</a:t>
            </a:r>
            <a:endParaRPr lang="en-US"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73" y="676730"/>
            <a:ext cx="5428571" cy="1771429"/>
          </a:xfrm>
          <a:prstGeom prst="rect">
            <a:avLst/>
          </a:prstGeom>
        </p:spPr>
      </p:pic>
      <p:sp>
        <p:nvSpPr>
          <p:cNvPr id="23" name="TextBox 22"/>
          <p:cNvSpPr txBox="1"/>
          <p:nvPr/>
        </p:nvSpPr>
        <p:spPr>
          <a:xfrm>
            <a:off x="6137563" y="240638"/>
            <a:ext cx="5218608" cy="369332"/>
          </a:xfrm>
          <a:prstGeom prst="rect">
            <a:avLst/>
          </a:prstGeom>
          <a:noFill/>
        </p:spPr>
        <p:txBody>
          <a:bodyPr wrap="none" rtlCol="0">
            <a:spAutoFit/>
          </a:bodyPr>
          <a:lstStyle/>
          <a:p>
            <a:r>
              <a:rPr lang="en-US" dirty="0" smtClean="0"/>
              <a:t>CONTOH STRUKTUR KEMAMPUAN PENGELOMPOKAN</a:t>
            </a:r>
            <a:endParaRPr lang="en-US" dirty="0"/>
          </a:p>
        </p:txBody>
      </p:sp>
      <p:sp>
        <p:nvSpPr>
          <p:cNvPr id="24" name="TextBox 23"/>
          <p:cNvSpPr txBox="1"/>
          <p:nvPr/>
        </p:nvSpPr>
        <p:spPr>
          <a:xfrm>
            <a:off x="6966113" y="2756349"/>
            <a:ext cx="4552272" cy="369332"/>
          </a:xfrm>
          <a:prstGeom prst="rect">
            <a:avLst/>
          </a:prstGeom>
          <a:noFill/>
        </p:spPr>
        <p:txBody>
          <a:bodyPr wrap="none" rtlCol="0">
            <a:spAutoFit/>
          </a:bodyPr>
          <a:lstStyle/>
          <a:p>
            <a:r>
              <a:rPr lang="en-US" dirty="0" smtClean="0"/>
              <a:t>CONTOH STRUKTUR KEMAMPUAN KOMBINASI</a:t>
            </a:r>
            <a:endParaRPr lang="en-US" dirty="0"/>
          </a:p>
        </p:txBody>
      </p:sp>
    </p:spTree>
    <p:extLst>
      <p:ext uri="{BB962C8B-B14F-4D97-AF65-F5344CB8AC3E}">
        <p14:creationId xmlns:p14="http://schemas.microsoft.com/office/powerpoint/2010/main" val="15372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418" y="193965"/>
            <a:ext cx="11480800" cy="1745671"/>
          </a:xfrm>
        </p:spPr>
        <p:txBody>
          <a:bodyPr>
            <a:normAutofit/>
          </a:bodyPr>
          <a:lstStyle/>
          <a:p>
            <a:r>
              <a:rPr lang="en-US" sz="2800" dirty="0" smtClean="0"/>
              <a:t>DALAM SEMUA BIDANG KEHIDUPAN SENANTIASA TERDAPAT PERILAKU/KEMAMPUAN UMUM SELALU DIDUKUNG KEMAMPUAN KHUSUS DENGAN STRUKTUR HIRARKIKAL, PROSEDURAL, PENGELOMPOKAN DAN KOMBINASI</a:t>
            </a:r>
            <a:endParaRPr lang="en-US" sz="2800" dirty="0"/>
          </a:p>
        </p:txBody>
      </p:sp>
      <p:sp>
        <p:nvSpPr>
          <p:cNvPr id="3" name="Content Placeholder 2"/>
          <p:cNvSpPr>
            <a:spLocks noGrp="1"/>
          </p:cNvSpPr>
          <p:nvPr>
            <p:ph idx="1"/>
          </p:nvPr>
        </p:nvSpPr>
        <p:spPr>
          <a:xfrm>
            <a:off x="563418" y="2084243"/>
            <a:ext cx="11480800" cy="2894157"/>
          </a:xfrm>
        </p:spPr>
        <p:txBody>
          <a:bodyPr>
            <a:normAutofit/>
          </a:bodyPr>
          <a:lstStyle/>
          <a:p>
            <a:r>
              <a:rPr lang="en-US" sz="2400" dirty="0" smtClean="0"/>
              <a:t>DEMIKIAN PULA DALAM PEMBELAJARAN AGAMA HINDU GURU SEYOGYANYA MELAKUKAN ANALISIS INSTRUKSIONAL SAAT MEMBUAT PERSIAPAN PEMBELAJARAN UNTUK MEMUDAHKAN MENGEMBANGKAN KOMPONEN LAINNYA DALAM SISTEM PEMBELAJARAN, SERTA UNTUK MENJAMIN KEBENARAN SEKUEN DAN SCOP DARI MATERI YANG MENDUKUNG TERCAPAINYA TUJUAN PEMBELAJARAN. </a:t>
            </a:r>
          </a:p>
        </p:txBody>
      </p:sp>
      <p:graphicFrame>
        <p:nvGraphicFramePr>
          <p:cNvPr id="5" name="Diagram 4"/>
          <p:cNvGraphicFramePr/>
          <p:nvPr>
            <p:extLst>
              <p:ext uri="{D42A27DB-BD31-4B8C-83A1-F6EECF244321}">
                <p14:modId xmlns:p14="http://schemas.microsoft.com/office/powerpoint/2010/main" val="2823685417"/>
              </p:ext>
            </p:extLst>
          </p:nvPr>
        </p:nvGraphicFramePr>
        <p:xfrm>
          <a:off x="397164" y="3639127"/>
          <a:ext cx="11647054" cy="3011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97164" y="4045527"/>
            <a:ext cx="7859331" cy="369332"/>
          </a:xfrm>
          <a:prstGeom prst="rect">
            <a:avLst/>
          </a:prstGeom>
          <a:noFill/>
        </p:spPr>
        <p:txBody>
          <a:bodyPr wrap="none" rtlCol="0">
            <a:spAutoFit/>
          </a:bodyPr>
          <a:lstStyle/>
          <a:p>
            <a:r>
              <a:rPr lang="en-US" dirty="0" smtClean="0"/>
              <a:t>MEMUDAHKAN PENGEMBANGAN KOMPONEN SISTEM INSTRUKSIONAL LAINNYA :</a:t>
            </a:r>
            <a:endParaRPr lang="en-US" dirty="0"/>
          </a:p>
        </p:txBody>
      </p:sp>
    </p:spTree>
    <p:extLst>
      <p:ext uri="{BB962C8B-B14F-4D97-AF65-F5344CB8AC3E}">
        <p14:creationId xmlns:p14="http://schemas.microsoft.com/office/powerpoint/2010/main" val="346283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MERUMUSKAN TUJUAN PEMBELAJARAN DENGAN FORMULA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0064758"/>
              </p:ext>
            </p:extLst>
          </p:nvPr>
        </p:nvGraphicFramePr>
        <p:xfrm>
          <a:off x="2244436" y="1825625"/>
          <a:ext cx="7813964" cy="3032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025236" y="4858327"/>
            <a:ext cx="1592103" cy="923330"/>
          </a:xfrm>
          <a:prstGeom prst="rect">
            <a:avLst/>
          </a:prstGeom>
          <a:noFill/>
        </p:spPr>
        <p:txBody>
          <a:bodyPr wrap="none" rtlCol="0">
            <a:spAutoFit/>
          </a:bodyPr>
          <a:lstStyle/>
          <a:p>
            <a:r>
              <a:rPr lang="en-US" dirty="0" smtClean="0"/>
              <a:t>-JELAS</a:t>
            </a:r>
          </a:p>
          <a:p>
            <a:r>
              <a:rPr lang="en-US" dirty="0" smtClean="0"/>
              <a:t>-BISA DIUKUR</a:t>
            </a:r>
          </a:p>
          <a:p>
            <a:r>
              <a:rPr lang="en-US" dirty="0" smtClean="0"/>
              <a:t>-OPERASIONAL</a:t>
            </a:r>
            <a:endParaRPr lang="en-US" dirty="0"/>
          </a:p>
        </p:txBody>
      </p:sp>
    </p:spTree>
    <p:extLst>
      <p:ext uri="{BB962C8B-B14F-4D97-AF65-F5344CB8AC3E}">
        <p14:creationId xmlns:p14="http://schemas.microsoft.com/office/powerpoint/2010/main" val="1137526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3952271"/>
              </p:ext>
            </p:extLst>
          </p:nvPr>
        </p:nvGraphicFramePr>
        <p:xfrm>
          <a:off x="838200" y="332510"/>
          <a:ext cx="10568709" cy="6525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796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CONTOH TUJUAN PEMBELAJARAN DENGAN FORMULA A, B, C, D ====</a:t>
            </a:r>
            <a:r>
              <a:rPr lang="en-US" dirty="0" smtClean="0">
                <a:sym typeface="Wingdings" panose="05000000000000000000" pitchFamily="2" charset="2"/>
              </a:rPr>
              <a:t>Baker</a:t>
            </a:r>
            <a:endParaRPr lang="en-US" dirty="0"/>
          </a:p>
        </p:txBody>
      </p:sp>
      <p:sp>
        <p:nvSpPr>
          <p:cNvPr id="3" name="Content Placeholder 2"/>
          <p:cNvSpPr>
            <a:spLocks noGrp="1"/>
          </p:cNvSpPr>
          <p:nvPr>
            <p:ph idx="1"/>
          </p:nvPr>
        </p:nvSpPr>
        <p:spPr/>
        <p:txBody>
          <a:bodyPr/>
          <a:lstStyle/>
          <a:p>
            <a:r>
              <a:rPr lang="en-US" dirty="0" smtClean="0">
                <a:solidFill>
                  <a:srgbClr val="FF0000"/>
                </a:solidFill>
              </a:rPr>
              <a:t>SETELAH PRAKTEK DHARMA GITA BERBANTUAN MEDIA AUDIO </a:t>
            </a:r>
            <a:r>
              <a:rPr lang="en-US" dirty="0" smtClean="0">
                <a:solidFill>
                  <a:srgbClr val="0070C0"/>
                </a:solidFill>
              </a:rPr>
              <a:t>SISWA SMA KELAS X </a:t>
            </a:r>
            <a:r>
              <a:rPr lang="en-US" dirty="0" smtClean="0">
                <a:solidFill>
                  <a:srgbClr val="7030A0"/>
                </a:solidFill>
              </a:rPr>
              <a:t>DAPAT MENYANYIKAN KIDUNG WARGA SARI </a:t>
            </a:r>
            <a:r>
              <a:rPr lang="en-US" dirty="0" smtClean="0"/>
              <a:t>DENGAN NADA YANG BENAR </a:t>
            </a:r>
            <a:endParaRPr lang="en-US" dirty="0"/>
          </a:p>
        </p:txBody>
      </p:sp>
      <p:sp>
        <p:nvSpPr>
          <p:cNvPr id="4" name="Rectangle 3"/>
          <p:cNvSpPr/>
          <p:nvPr/>
        </p:nvSpPr>
        <p:spPr>
          <a:xfrm>
            <a:off x="1200727" y="4001294"/>
            <a:ext cx="535709" cy="51723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5" name="Rectangle 4"/>
          <p:cNvSpPr/>
          <p:nvPr/>
        </p:nvSpPr>
        <p:spPr>
          <a:xfrm>
            <a:off x="1200727" y="3338224"/>
            <a:ext cx="535709" cy="51723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6" name="Rectangle 5"/>
          <p:cNvSpPr/>
          <p:nvPr/>
        </p:nvSpPr>
        <p:spPr>
          <a:xfrm>
            <a:off x="1200727" y="4671940"/>
            <a:ext cx="535709" cy="517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7" name="Rectangle 6"/>
          <p:cNvSpPr/>
          <p:nvPr/>
        </p:nvSpPr>
        <p:spPr>
          <a:xfrm>
            <a:off x="1200727" y="5340926"/>
            <a:ext cx="535709" cy="5172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8" name="Rectangle 7"/>
          <p:cNvSpPr/>
          <p:nvPr/>
        </p:nvSpPr>
        <p:spPr>
          <a:xfrm>
            <a:off x="2098963" y="3412176"/>
            <a:ext cx="1158907" cy="369332"/>
          </a:xfrm>
          <a:prstGeom prst="rect">
            <a:avLst/>
          </a:prstGeom>
          <a:noFill/>
        </p:spPr>
        <p:txBody>
          <a:bodyPr wrap="none" lIns="91440" tIns="45720" rIns="91440" bIns="45720">
            <a:spAutoFit/>
          </a:bodyPr>
          <a:lstStyle/>
          <a:p>
            <a:pPr algn="ctr"/>
            <a:r>
              <a:rPr lang="en-US" b="0" cap="none" spc="0" dirty="0" smtClean="0">
                <a:ln w="0"/>
                <a:solidFill>
                  <a:schemeClr val="accent1"/>
                </a:solidFill>
                <a:effectLst>
                  <a:outerShdw blurRad="38100" dist="25400" dir="5400000" algn="ctr" rotWithShape="0">
                    <a:srgbClr val="6E747A">
                      <a:alpha val="43000"/>
                    </a:srgbClr>
                  </a:outerShdw>
                </a:effectLst>
              </a:rPr>
              <a:t>AUDIENCE</a:t>
            </a: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2100567" y="4075246"/>
            <a:ext cx="1155702" cy="369332"/>
          </a:xfrm>
          <a:prstGeom prst="rect">
            <a:avLst/>
          </a:prstGeom>
          <a:noFill/>
        </p:spPr>
        <p:txBody>
          <a:bodyPr wrap="none" lIns="91440" tIns="45720" rIns="91440" bIns="45720">
            <a:spAutoFit/>
          </a:bodyPr>
          <a:lstStyle/>
          <a:p>
            <a:pPr algn="ctr"/>
            <a:r>
              <a:rPr lang="en-US" b="0" cap="none" spc="0" dirty="0" smtClean="0">
                <a:ln w="0"/>
                <a:solidFill>
                  <a:srgbClr val="7030A0"/>
                </a:solidFill>
                <a:effectLst>
                  <a:outerShdw blurRad="38100" dist="25400" dir="5400000" algn="ctr" rotWithShape="0">
                    <a:srgbClr val="6E747A">
                      <a:alpha val="43000"/>
                    </a:srgbClr>
                  </a:outerShdw>
                </a:effectLst>
              </a:rPr>
              <a:t>BEHAVIOR</a:t>
            </a:r>
            <a:endParaRPr lang="en-US" b="0" cap="none" spc="0" dirty="0">
              <a:ln w="0"/>
              <a:solidFill>
                <a:srgbClr val="7030A0"/>
              </a:solidFill>
              <a:effectLst>
                <a:outerShdw blurRad="38100" dist="25400" dir="5400000" algn="ctr" rotWithShape="0">
                  <a:srgbClr val="6E747A">
                    <a:alpha val="43000"/>
                  </a:srgbClr>
                </a:outerShdw>
              </a:effectLst>
            </a:endParaRPr>
          </a:p>
        </p:txBody>
      </p:sp>
      <p:sp>
        <p:nvSpPr>
          <p:cNvPr id="10" name="Rectangle 9"/>
          <p:cNvSpPr/>
          <p:nvPr/>
        </p:nvSpPr>
        <p:spPr>
          <a:xfrm>
            <a:off x="2038884" y="4756772"/>
            <a:ext cx="1279068" cy="369332"/>
          </a:xfrm>
          <a:prstGeom prst="rect">
            <a:avLst/>
          </a:prstGeom>
          <a:noFill/>
        </p:spPr>
        <p:txBody>
          <a:bodyPr wrap="none" lIns="91440" tIns="45720" rIns="91440" bIns="45720">
            <a:spAutoFit/>
          </a:bodyPr>
          <a:lstStyle/>
          <a:p>
            <a:pPr algn="ctr"/>
            <a:r>
              <a:rPr lang="en-US" b="0" cap="none" spc="0" dirty="0" smtClean="0">
                <a:ln w="0"/>
                <a:solidFill>
                  <a:srgbClr val="FF0000"/>
                </a:solidFill>
                <a:effectLst>
                  <a:outerShdw blurRad="38100" dist="25400" dir="5400000" algn="ctr" rotWithShape="0">
                    <a:srgbClr val="6E747A">
                      <a:alpha val="43000"/>
                    </a:srgbClr>
                  </a:outerShdw>
                </a:effectLst>
              </a:rPr>
              <a:t>CONDITION</a:t>
            </a:r>
            <a:endParaRPr lang="en-US" b="0" cap="none" spc="0" dirty="0">
              <a:ln w="0"/>
              <a:solidFill>
                <a:srgbClr val="FF0000"/>
              </a:solidFill>
              <a:effectLst>
                <a:outerShdw blurRad="38100" dist="25400" dir="5400000" algn="ctr" rotWithShape="0">
                  <a:srgbClr val="6E747A">
                    <a:alpha val="43000"/>
                  </a:srgbClr>
                </a:outerShdw>
              </a:effectLst>
            </a:endParaRPr>
          </a:p>
        </p:txBody>
      </p:sp>
      <p:sp>
        <p:nvSpPr>
          <p:cNvPr id="11" name="Rectangle 10"/>
          <p:cNvSpPr/>
          <p:nvPr/>
        </p:nvSpPr>
        <p:spPr>
          <a:xfrm>
            <a:off x="2212328" y="5438298"/>
            <a:ext cx="932178" cy="369332"/>
          </a:xfrm>
          <a:prstGeom prst="rect">
            <a:avLst/>
          </a:prstGeom>
          <a:noFill/>
        </p:spPr>
        <p:txBody>
          <a:bodyPr wrap="none" lIns="91440" tIns="45720" rIns="91440" bIns="45720">
            <a:spAutoFit/>
          </a:bodyPr>
          <a:lstStyle/>
          <a:p>
            <a:pPr algn="ctr"/>
            <a:r>
              <a:rPr lang="en-US" b="0" cap="none" spc="0" dirty="0" smtClean="0">
                <a:ln w="0"/>
                <a:effectLst>
                  <a:outerShdw blurRad="38100" dist="25400" dir="5400000" algn="ctr" rotWithShape="0">
                    <a:srgbClr val="6E747A">
                      <a:alpha val="43000"/>
                    </a:srgbClr>
                  </a:outerShdw>
                </a:effectLst>
              </a:rPr>
              <a:t>DEGREE</a:t>
            </a:r>
            <a:endParaRPr lang="en-US" b="0" cap="none" spc="0" dirty="0">
              <a:ln w="0"/>
              <a:effectLst>
                <a:outerShdw blurRad="38100" dist="25400" dir="5400000" algn="ctr" rotWithShape="0">
                  <a:srgbClr val="6E747A">
                    <a:alpha val="43000"/>
                  </a:srgbClr>
                </a:outerShdw>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235" y="2750237"/>
            <a:ext cx="4119656" cy="3850617"/>
          </a:xfrm>
          <a:prstGeom prst="rect">
            <a:avLst/>
          </a:prstGeom>
        </p:spPr>
      </p:pic>
    </p:spTree>
    <p:extLst>
      <p:ext uri="{BB962C8B-B14F-4D97-AF65-F5344CB8AC3E}">
        <p14:creationId xmlns:p14="http://schemas.microsoft.com/office/powerpoint/2010/main" val="69810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1306</Words>
  <Application>Microsoft Office PowerPoint</Application>
  <PresentationFormat>Custom</PresentationFormat>
  <Paragraphs>267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PENINGKATAN KOMPETENSI TENAGA PENDIDIK MELALUI PEMANFAATAN MEDIA PEMBELAJARAN </vt:lpstr>
      <vt:lpstr>PEMBELAJARAN</vt:lpstr>
      <vt:lpstr>PowerPoint Presentation</vt:lpstr>
      <vt:lpstr>ANALISIS INSTRUKSIONAL/PEMBELAJARAN</vt:lpstr>
      <vt:lpstr>PowerPoint Presentation</vt:lpstr>
      <vt:lpstr>DALAM SEMUA BIDANG KEHIDUPAN SENANTIASA TERDAPAT PERILAKU/KEMAMPUAN UMUM SELALU DIDUKUNG KEMAMPUAN KHUSUS DENGAN STRUKTUR HIRARKIKAL, PROSEDURAL, PENGELOMPOKAN DAN KOMBINASI</vt:lpstr>
      <vt:lpstr>MERUMUSKAN TUJUAN PEMBELAJARAN DENGAN FORMULA</vt:lpstr>
      <vt:lpstr>PowerPoint Presentation</vt:lpstr>
      <vt:lpstr>CONTOH TUJUAN PEMBELAJARAN DENGAN FORMULA A, B, C, D ====Baker</vt:lpstr>
      <vt:lpstr>MATERI PEMBELAJARAN</vt:lpstr>
      <vt:lpstr>MATERI PEMBELAJARAN  HAKEKATNYA ADALAH PENGALAMAN</vt:lpstr>
      <vt:lpstr>STRATEGI PEMBELAJARAN</vt:lpstr>
      <vt:lpstr>KRITERIA MEDIA PEMBELAJARAN</vt:lpstr>
      <vt:lpstr>PRINSIP-PRINSIP PEMILIHAN MEDIA</vt:lpstr>
      <vt:lpstr>PERAN MEDIA</vt:lpstr>
      <vt:lpstr>KARAKTERISTIK MEDIA</vt:lpstr>
      <vt:lpstr>MEDIA VISUAL</vt:lpstr>
      <vt:lpstr>MEDIA AUDIO</vt:lpstr>
      <vt:lpstr> MEDIA AUDIO-VISUAL</vt:lpstr>
      <vt:lpstr>MULTIMEDIA</vt:lpstr>
      <vt:lpstr>MULTIMEDIA DIBEDAKAN MENJADI 2</vt:lpstr>
      <vt:lpstr>KEUNTUNGAN  PENGGUNAAN MULTIMEDIA DALAM PEMBELAJARAN</vt:lpstr>
      <vt:lpstr>PROSEDUR PEMILIHAN MEDIA</vt:lpstr>
      <vt:lpstr>Pendekatan lain dalam pemilihan media adalah dengan matrik kemampuan setiap jenis media dalam mempengaruhi berbagai jenis belajar.</vt:lpstr>
      <vt:lpstr>PENGEMBANGAN MEDIA</vt:lpstr>
      <vt:lpstr>VALIDASI AHLI</vt:lpstr>
      <vt:lpstr>PEMANFAATAN PROGRAM MEDIA</vt:lpstr>
      <vt:lpstr>PEMANFAATAN DILUAR SITUASI KELAS DIBAGI MENJADI 2 YAITU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ulianta ketut</dc:creator>
  <cp:lastModifiedBy>ULIANTA</cp:lastModifiedBy>
  <cp:revision>97</cp:revision>
  <dcterms:created xsi:type="dcterms:W3CDTF">2015-09-04T09:19:15Z</dcterms:created>
  <dcterms:modified xsi:type="dcterms:W3CDTF">2015-11-25T11:43:42Z</dcterms:modified>
</cp:coreProperties>
</file>